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72" r:id="rId4"/>
    <p:sldId id="259" r:id="rId5"/>
    <p:sldId id="264" r:id="rId6"/>
    <p:sldId id="262" r:id="rId7"/>
    <p:sldId id="265" r:id="rId8"/>
    <p:sldId id="263" r:id="rId9"/>
    <p:sldId id="271" r:id="rId10"/>
    <p:sldId id="270" r:id="rId11"/>
    <p:sldId id="267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4" autoAdjust="0"/>
    <p:restoredTop sz="94672" autoAdjust="0"/>
  </p:normalViewPr>
  <p:slideViewPr>
    <p:cSldViewPr>
      <p:cViewPr varScale="1">
        <p:scale>
          <a:sx n="79" d="100"/>
          <a:sy n="79" d="100"/>
        </p:scale>
        <p:origin x="8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593C54A-7AD1-4DC0-A455-A9A76F01F4AB}" type="datetimeFigureOut">
              <a:rPr lang="ru-RU" smtClean="0"/>
              <a:t>29.03.2014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328F65E-2246-4A3D-884C-FCE6B199E0D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488832" cy="439248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МБОУ </a:t>
            </a:r>
            <a:r>
              <a:rPr lang="ru-RU" sz="2200" dirty="0" err="1">
                <a:solidFill>
                  <a:schemeClr val="bg2">
                    <a:lumMod val="10000"/>
                  </a:schemeClr>
                </a:solidFill>
              </a:rPr>
              <a:t>Сухобезводненская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СОШ, </a:t>
            </a:r>
            <a:r>
              <a:rPr lang="ru-RU" sz="2200" dirty="0" err="1">
                <a:solidFill>
                  <a:schemeClr val="bg2">
                    <a:lumMod val="10000"/>
                  </a:schemeClr>
                </a:solidFill>
              </a:rPr>
              <a:t>г.о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. Семеновский</a:t>
            </a:r>
            <a:br>
              <a:rPr lang="ru-RU" sz="22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Адрес: </a:t>
            </a:r>
            <a:r>
              <a:rPr lang="ru-RU" sz="2200" dirty="0" err="1">
                <a:solidFill>
                  <a:schemeClr val="bg2">
                    <a:lumMod val="10000"/>
                  </a:schemeClr>
                </a:solidFill>
              </a:rPr>
              <a:t>п.Сухобезводное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bg2">
                    <a:lumMod val="10000"/>
                  </a:schemeClr>
                </a:solidFill>
              </a:rPr>
              <a:t>ул.Горького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, Д 27, 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</a:rPr>
              <a:t>тел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</a:rPr>
              <a:t>. 34-182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bg2">
                    <a:lumMod val="10000"/>
                  </a:schemeClr>
                </a:solidFill>
              </a:rPr>
              <a:t>Презентация на тему: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«Горящее сердце»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(по произведениям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М.Горького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725144"/>
            <a:ext cx="4536504" cy="18002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Автор: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Серяпин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Дмитрий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Ученик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7 «Б» класса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Преподаватель: Красильникова Елена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Федоровна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Учитель русского языка и литературы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07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7776864" cy="8154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Но и в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наше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время, среди нас живут такие же храбрые люди.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0" descr="http://aksakal.info/uploads/posts/2012-04/1333487537_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52411"/>
            <a:ext cx="4331026" cy="295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amnevseravno.net/_fr/2/11469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453795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073" y="908720"/>
            <a:ext cx="8496944" cy="331236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 Один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из них 31-летний майор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Сергей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Солнечников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Увидев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, что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опасность на полигоне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угрожает бойцам, он оттолкнул стоявшего рядом парня, а сам лег прямо на гранату и принял весь взрыв на себя.</a:t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 Ему обязаны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жизнями по меньшей мере десяток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срочников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click for enlarge 340 X 270  17,2 Kb 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lick for enlarge 340 X 270  17,2 Kb pictu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click for enlarge 340 X 270  17,2 Kb pictu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click for enlarge 340 X 270  17,2 Kb pictur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://img.allzip.org/g/15/orig/5944188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://img.allzip.org/g/15/orig/5944188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http://img.allzip.org/g/15/orig/5944188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http://img.allzip.org/g/15/orig/5944188.jp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http://oficery.ru/sites/default/files/imagecache/337x225/news/2012/03/pr011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53345"/>
            <a:ext cx="4650085" cy="31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http://aksakal.info/uploads/posts/2012-04/1333487537_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85" y="4154756"/>
            <a:ext cx="4013882" cy="273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12776"/>
            <a:ext cx="8862983" cy="3911808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latin typeface="Arial" pitchFamily="34" charset="0"/>
                <a:cs typeface="Arial" pitchFamily="34" charset="0"/>
              </a:rPr>
              <a:t>В Татарстане наградили 12-летнего подростка. Посмертно. Орден Мужества получил отец, сам герой Чечни. В начале мая его сын, Данил Садыков, в Набережных Челнах спас от смерти 9-летнего мальчика. Ребёнок попал в фонтан, вода в котором была под высоким напряжением. Все кричали, призывая на помощь. Но решился лишь один Данил.</a:t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http://img.allzip.org/g/15/orig/594418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280920" cy="194421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 Данил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Садыков получил сильнейший удар током, пытаясь вытащить мальчика на бортик. Детей вытащили из фонтана сотрудники патрульно-постовой службы. Данил умер до приезда скорой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помощи.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namnevseravno.net/_fr/2/11469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464496" cy="364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96944" cy="604867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Храбрость</a:t>
            </a:r>
            <a:r>
              <a:rPr lang="ru-RU" sz="2000" dirty="0">
                <a:solidFill>
                  <a:schemeClr val="tx1"/>
                </a:solidFill>
              </a:rPr>
              <a:t>-</a:t>
            </a:r>
            <a:r>
              <a:rPr lang="ru-RU" sz="2400" dirty="0">
                <a:solidFill>
                  <a:schemeClr val="tx1"/>
                </a:solidFill>
              </a:rPr>
              <a:t>одна из важнейших черт характера человека.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Храбрый </a:t>
            </a:r>
            <a:r>
              <a:rPr lang="ru-RU" sz="2400" dirty="0">
                <a:solidFill>
                  <a:schemeClr val="tx1"/>
                </a:solidFill>
              </a:rPr>
              <a:t>человек имеет мужество прямо смотреть в глаза обстоятельствам, принимать твёрдое решение и идёт до конца в своих начинаниях. 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Уверенность </a:t>
            </a:r>
            <a:r>
              <a:rPr lang="ru-RU" sz="2400" dirty="0">
                <a:solidFill>
                  <a:schemeClr val="tx1"/>
                </a:solidFill>
              </a:rPr>
              <a:t>в своей </a:t>
            </a:r>
            <a:r>
              <a:rPr lang="ru-RU" sz="2400" dirty="0" smtClean="0">
                <a:solidFill>
                  <a:schemeClr val="tx1"/>
                </a:solidFill>
              </a:rPr>
              <a:t>правоте </a:t>
            </a:r>
            <a:r>
              <a:rPr lang="ru-RU" sz="2400" dirty="0">
                <a:solidFill>
                  <a:schemeClr val="tx1"/>
                </a:solidFill>
              </a:rPr>
              <a:t>придаёт </a:t>
            </a:r>
            <a:r>
              <a:rPr lang="ru-RU" sz="2800" b="1" dirty="0">
                <a:solidFill>
                  <a:schemeClr val="tx1"/>
                </a:solidFill>
              </a:rPr>
              <a:t>смелость </a:t>
            </a:r>
            <a:r>
              <a:rPr lang="ru-RU" sz="2400" dirty="0">
                <a:solidFill>
                  <a:schemeClr val="tx1"/>
                </a:solidFill>
              </a:rPr>
              <a:t>этому человеку, прогоняет страх. Но чтобы стать храбрым человеком, необходимо иметь большую силу воли, терпение, некоторую настойчивость. 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Смелых и храбрых людей очень мало. Но они есть!  И они среди нас!!!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445225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russie.net/IMG/arton27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75204"/>
            <a:ext cx="2376264" cy="342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44624"/>
            <a:ext cx="9577064" cy="225562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1894 году </a:t>
            </a:r>
            <a:r>
              <a:rPr lang="ru-RU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Максим Горький написал </a:t>
            </a:r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свой знаменитый рассказ «Старуха Изергиль», в </a:t>
            </a:r>
            <a:r>
              <a:rPr lang="ru-RU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который </a:t>
            </a:r>
            <a:r>
              <a:rPr lang="ru-RU" sz="3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вошли две замечательные легенды: легенда о Ларре и легенда о Данко.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445224"/>
            <a:ext cx="4013200" cy="428625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www.proza.ru/pics/2013/08/11/5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0030">
            <a:off x="71707" y="2936206"/>
            <a:ext cx="3451222" cy="250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jplus.ru/img4/s/a/sangiovese_2005/dank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2486">
            <a:off x="5343724" y="2876057"/>
            <a:ext cx="3298160" cy="242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80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5669384" cy="5994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Что такое легенда?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272808" cy="309634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  ЛЕГЕ́НДА - </a:t>
            </a:r>
            <a:r>
              <a:rPr lang="ru-RU" sz="3200" dirty="0"/>
              <a:t>жанр </a:t>
            </a:r>
            <a:r>
              <a:rPr lang="ru-RU" sz="3200" dirty="0" err="1"/>
              <a:t>несказочной</a:t>
            </a:r>
            <a:r>
              <a:rPr lang="ru-RU" sz="3200" dirty="0"/>
              <a:t> прозы в фольклоре, устный народный рассказ, в основе которого лежит чудо, фантастический образ или представление, воспринимаемые рассказчиком и слушателем как достоверность. </a:t>
            </a:r>
          </a:p>
        </p:txBody>
      </p:sp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8640960" cy="2615664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bg1"/>
                </a:solidFill>
              </a:rPr>
              <a:t> Да́нко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— герой третьей части рассказа М. Горького «Старуха Изергиль», пожертвовавший </a:t>
            </a:r>
            <a:r>
              <a:rPr lang="ru-RU" sz="3200" dirty="0">
                <a:solidFill>
                  <a:schemeClr val="bg1"/>
                </a:solidFill>
                <a:latin typeface="Arial Narrow" pitchFamily="34" charset="0"/>
              </a:rPr>
              <a:t>собой</a:t>
            </a:r>
            <a:r>
              <a:rPr lang="ru-RU" sz="3200" dirty="0">
                <a:solidFill>
                  <a:schemeClr val="bg1"/>
                </a:solidFill>
              </a:rPr>
              <a:t> и спасший свой народ с помощью «горящего сердца». 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Данко </a:t>
            </a:r>
            <a:r>
              <a:rPr lang="ru-RU" sz="3200" dirty="0">
                <a:solidFill>
                  <a:schemeClr val="bg1"/>
                </a:solidFill>
              </a:rPr>
              <a:t>— цыганское сокращение имени «Даниил»</a:t>
            </a:r>
          </a:p>
        </p:txBody>
      </p:sp>
      <p:pic>
        <p:nvPicPr>
          <p:cNvPr id="2050" name="Picture 2" descr="http://multikan.ru/uploads/posts/2013-03/1363022639_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407" y="2852936"/>
            <a:ext cx="6868593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78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352928" cy="32403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  Тема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свободного человека – главная тема всего произведения, но в легенде о Данко она рассматривается в неожиданном ракурсе. Для писателя понятие «свобода» связано с понятием «правда» и «подвиг». Горького интересует не «свобода» «от чего-либо», а свобода «во имя».</a:t>
            </a:r>
          </a:p>
        </p:txBody>
      </p:sp>
      <p:pic>
        <p:nvPicPr>
          <p:cNvPr id="5122" name="Picture 2" descr="http://f.mypage.ru/0ac38dfd132f6a86b0d00b8c111ed8bb_260fc71b2de1f0ebec4661083a30f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422" y="2912102"/>
            <a:ext cx="3706230" cy="394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lbstroka.com/wp-content/uploads/2013/03/lorena-stroka-perkthi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70" y="3356992"/>
            <a:ext cx="4968552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12968" cy="403244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Arial" pitchFamily="34" charset="0"/>
                <a:cs typeface="Arial" pitchFamily="34" charset="0"/>
              </a:rPr>
              <a:t> От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глубокого сострадания к соплеменникам, живущим без солнца в болотах, потерявших волю и мужество, и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зажглися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 сердце Данко огонь любви к ним. Эта искра превратилась в факел. Но не только боль за несчастных, темных людей превратила обычного человека в подвижника. Источником его подвига стала глубокая вера в возможность пробуждения в соплеменниках человеческого начала. </a:t>
            </a:r>
          </a:p>
        </p:txBody>
      </p:sp>
      <p:pic>
        <p:nvPicPr>
          <p:cNvPr id="3074" name="Picture 2" descr="http://www.a4format.ru/lj-pic/Danko_(4bb73d6b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018" y="3808402"/>
            <a:ext cx="2131222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zhevsk.ru/forums/icons/forum_pictures/007707/77072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84297"/>
            <a:ext cx="218240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80728"/>
            <a:ext cx="8640960" cy="1800200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Данко совершил очень мужественный и благородный поступок, он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разорвал руками себе грудь и вырвал из нее свое сердце и высоко поднял его над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головой, он сделал это чтобы спасти людей…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://burmin.artonline.ru/paintings/irishka221976/goryascheeserdcedank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1"/>
          <a:stretch/>
        </p:blipFill>
        <p:spPr bwMode="auto">
          <a:xfrm>
            <a:off x="6047276" y="2229296"/>
            <a:ext cx="2845204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gmbox.ru/sites/default/files/48487/image0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" y="2659174"/>
            <a:ext cx="3168351" cy="417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1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531440"/>
            <a:ext cx="8136904" cy="1823576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Горящее сердце символизирует заключительную фазу подвига Данко.</a:t>
            </a:r>
          </a:p>
        </p:txBody>
      </p:sp>
      <p:pic>
        <p:nvPicPr>
          <p:cNvPr id="4098" name="Picture 2" descr="http://ppt4web.ru/images/288/21032/310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5" r="21828" b="10500"/>
          <a:stretch/>
        </p:blipFill>
        <p:spPr bwMode="auto">
          <a:xfrm>
            <a:off x="4067944" y="1338024"/>
            <a:ext cx="4833459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gmbox.ru/sites/default/files/48487/image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3005"/>
            <a:ext cx="4054435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676456" cy="29036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/>
              <a:t>  Легенда о Данко становится одним из главных произведений в процессе формирования Горьким своей концепции личности, в утверждении писателя, что в жизни есть место подвигам. И свобода человека понимается Горьким как способность к самопожертвованию.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://www.kazved.ru/uploadimg/123417_17334_maksim-gor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52744"/>
            <a:ext cx="4896544" cy="38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900igr.net/datai/literatura/ZHizn-Gorkogo/0003-005-Nastojaschego-obrazovanija-Gorkij-ne-poluchil-zakonchiv-lish-remeslenno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2485357"/>
            <a:ext cx="2770853" cy="43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0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388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 Unicode MS</vt:lpstr>
      <vt:lpstr>Arial</vt:lpstr>
      <vt:lpstr>Arial Narrow</vt:lpstr>
      <vt:lpstr>Candara</vt:lpstr>
      <vt:lpstr>Symbol</vt:lpstr>
      <vt:lpstr>Волна</vt:lpstr>
      <vt:lpstr>МБОУ Сухобезводненская СОШ, г.о. Семеновский Адрес: п.Сухобезводное ул.Горького, Д 27,  тел. 34-182 Презентация на тему:  «Горящее сердце» (по произведениям М.Горького)</vt:lpstr>
      <vt:lpstr>В 1894 году Максим Горький написал свой знаменитый рассказ «Старуха Изергиль», в который вошли две замечательные легенды: легенда о Ларре и легенда о Данко.</vt:lpstr>
      <vt:lpstr>Что такое легенда?</vt:lpstr>
      <vt:lpstr> Да́нко — герой третьей части рассказа М. Горького «Старуха Изергиль», пожертвовавший собой и спасший свой народ с помощью «горящего сердца».   Данко — цыганское сокращение имени «Даниил»</vt:lpstr>
      <vt:lpstr>  Тема свободного человека – главная тема всего произведения, но в легенде о Данко она рассматривается в неожиданном ракурсе. Для писателя понятие «свобода» связано с понятием «правда» и «подвиг». Горького интересует не «свобода» «от чего-либо», а свобода «во имя».</vt:lpstr>
      <vt:lpstr> От глубокого сострадания к соплеменникам, живущим без солнца в болотах, потерявших волю и мужество, и зажглися в сердце Данко огонь любви к ним. Эта искра превратилась в факел. Но не только боль за несчастных, темных людей превратила обычного человека в подвижника. Источником его подвига стала глубокая вера в возможность пробуждения в соплеменниках человеческого начала. </vt:lpstr>
      <vt:lpstr> Данко совершил очень мужественный и благородный поступок, он разорвал руками себе грудь и вырвал из нее свое сердце и высоко поднял его над головой, он сделал это чтобы спасти людей…</vt:lpstr>
      <vt:lpstr> Горящее сердце символизирует заключительную фазу подвига Данко.</vt:lpstr>
      <vt:lpstr>  Легенда о Данко становится одним из главных произведений в процессе формирования Горьким своей концепции личности, в утверждении писателя, что в жизни есть место подвигам. И свобода человека понимается Горьким как способность к самопожертвованию.</vt:lpstr>
      <vt:lpstr>Но и в наше время, среди нас живут такие же храбрые люди.</vt:lpstr>
      <vt:lpstr>     Один из них 31-летний майор Сергей Солнечников.   Увидев, что опасность на полигоне угрожает бойцам, он оттолкнул стоявшего рядом парня, а сам лег прямо на гранату и принял весь взрыв на себя.  Ему обязаны жизнями по меньшей мере десяток срочников.</vt:lpstr>
      <vt:lpstr>В Татарстане наградили 12-летнего подростка. Посмертно. Орден Мужества получил отец, сам герой Чечни. В начале мая его сын, Данил Садыков, в Набережных Челнах спас от смерти 9-летнего мальчика. Ребёнок попал в фонтан, вода в котором была под высоким напряжением. Все кричали, призывая на помощь. Но решился лишь один Данил. </vt:lpstr>
      <vt:lpstr> Данил Садыков получил сильнейший удар током, пытаясь вытащить мальчика на бортик. Детей вытащили из фонтана сотрудники патрульно-постовой службы. Данил умер до приезда скорой помощи.</vt:lpstr>
      <vt:lpstr>Храбрость-одна из важнейших черт характера человека.  Храбрый человек имеет мужество прямо смотреть в глаза обстоятельствам, принимать твёрдое решение и идёт до конца в своих начинаниях.    Уверенность в своей правоте придаёт смелость этому человеку, прогоняет страх. Но чтобы стать храбрым человеком, необходимо иметь большую силу воли, терпение, некоторую настойчивость.   Смелых и храбрых людей очень мало. Но они есть!  И они среди нас!!!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ТАТЬЯНА</cp:lastModifiedBy>
  <cp:revision>16</cp:revision>
  <dcterms:created xsi:type="dcterms:W3CDTF">2014-03-09T12:40:08Z</dcterms:created>
  <dcterms:modified xsi:type="dcterms:W3CDTF">2014-03-29T18:54:15Z</dcterms:modified>
</cp:coreProperties>
</file>