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62" r:id="rId3"/>
    <p:sldId id="257" r:id="rId4"/>
    <p:sldId id="256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F09D5-7848-4A79-8A77-02A9B7DE8563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31EF3-154A-4B9B-90AE-0B6E1BF1A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31EF3-154A-4B9B-90AE-0B6E1BF1A0D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FBC6D-3DBB-4A84-B3A1-C88F4CA757F9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EA06-B3AB-4876-B794-EA745BE1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det-biblioteka-pilna@yandex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static.freepik.com/free-photo/antique-gold-frame-vector_15-14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03514"/>
          </a:xfrm>
          <a:prstGeom prst="rect">
            <a:avLst/>
          </a:prstGeom>
          <a:noFill/>
        </p:spPr>
      </p:pic>
      <p:pic>
        <p:nvPicPr>
          <p:cNvPr id="18439" name="Picture 7" descr="http://lagunovskij.ucoz.ru/_ph/33/2/593339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355976" y="1124744"/>
            <a:ext cx="3390900" cy="4286250"/>
          </a:xfrm>
          <a:prstGeom prst="rect">
            <a:avLst/>
          </a:prstGeom>
          <a:noFill/>
        </p:spPr>
      </p:pic>
      <p:pic>
        <p:nvPicPr>
          <p:cNvPr id="18437" name="Picture 5" descr="C:\Users\user\Desktop\книга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5" y="2142916"/>
            <a:ext cx="4968551" cy="457106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980728"/>
            <a:ext cx="49685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Мой  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Горький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9859609">
            <a:off x="1224573" y="4571275"/>
            <a:ext cx="17548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Кроссворды по творчеству М.Горького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Центральная детская библиотека</a:t>
            </a:r>
            <a:br>
              <a:rPr lang="ru-RU" sz="1400" dirty="0" smtClean="0"/>
            </a:br>
            <a:r>
              <a:rPr lang="ru-RU" sz="1400" dirty="0" smtClean="0"/>
              <a:t>Муниципальное учреждение культуры </a:t>
            </a:r>
            <a:br>
              <a:rPr lang="ru-RU" sz="1400" dirty="0" smtClean="0"/>
            </a:br>
            <a:r>
              <a:rPr lang="ru-RU" sz="1400" dirty="0" smtClean="0"/>
              <a:t>«</a:t>
            </a:r>
            <a:r>
              <a:rPr lang="ru-RU" sz="1400" dirty="0" err="1" smtClean="0"/>
              <a:t>Пильнинская</a:t>
            </a:r>
            <a:r>
              <a:rPr lang="ru-RU" sz="1400" dirty="0" smtClean="0"/>
              <a:t> районная централизованная библиотечная система»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sz="1400" dirty="0" smtClean="0"/>
              <a:t>Конкурс «Горящее сердце»(посвящается А.М. Горькому)</a:t>
            </a:r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2000" b="1" dirty="0" smtClean="0"/>
              <a:t>Мой Горький </a:t>
            </a:r>
          </a:p>
          <a:p>
            <a:pPr algn="ctr">
              <a:buNone/>
            </a:pPr>
            <a:r>
              <a:rPr lang="ru-RU" sz="1400" dirty="0" smtClean="0"/>
              <a:t>(кроссворды по творчеству А.М.Горького)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r">
              <a:buNone/>
            </a:pPr>
            <a:r>
              <a:rPr lang="ru-RU" sz="1400" b="1" dirty="0" smtClean="0"/>
              <a:t>Автор:</a:t>
            </a:r>
          </a:p>
          <a:p>
            <a:pPr algn="r">
              <a:buNone/>
            </a:pPr>
            <a:r>
              <a:rPr lang="ru-RU" sz="1400" dirty="0" smtClean="0"/>
              <a:t>Римма Фазылова,14 лет</a:t>
            </a:r>
          </a:p>
          <a:p>
            <a:pPr algn="r">
              <a:buNone/>
            </a:pPr>
            <a:r>
              <a:rPr lang="ru-RU" sz="1400" b="1" dirty="0" smtClean="0"/>
              <a:t>Руководитель:</a:t>
            </a:r>
          </a:p>
          <a:p>
            <a:pPr algn="r">
              <a:buNone/>
            </a:pPr>
            <a:r>
              <a:rPr lang="ru-RU" sz="1400" dirty="0" smtClean="0"/>
              <a:t>Елена Владимировна </a:t>
            </a:r>
            <a:r>
              <a:rPr lang="ru-RU" sz="1400" dirty="0" smtClean="0"/>
              <a:t>М</a:t>
            </a:r>
            <a:r>
              <a:rPr lang="ru-RU" sz="1400" dirty="0" smtClean="0"/>
              <a:t>акарова, </a:t>
            </a:r>
            <a:endParaRPr lang="en-US" sz="1400" dirty="0" smtClean="0"/>
          </a:p>
          <a:p>
            <a:pPr algn="r">
              <a:buNone/>
            </a:pPr>
            <a:r>
              <a:rPr lang="ru-RU" sz="1400" dirty="0" smtClean="0"/>
              <a:t>библиотекарь читального зала</a:t>
            </a:r>
          </a:p>
          <a:p>
            <a:pPr algn="r">
              <a:buNone/>
            </a:pPr>
            <a:r>
              <a:rPr lang="en-US" sz="1400" b="1" dirty="0" smtClean="0"/>
              <a:t>E-mail</a:t>
            </a:r>
            <a:r>
              <a:rPr lang="ru-RU" sz="1400" b="1" dirty="0" smtClean="0"/>
              <a:t>: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2"/>
              </a:rPr>
              <a:t>det-biblioteka-pilna@yandex.ru</a:t>
            </a:r>
            <a:endParaRPr lang="en-US" sz="1400" dirty="0" smtClean="0"/>
          </a:p>
          <a:p>
            <a:pPr algn="r">
              <a:buNone/>
            </a:pPr>
            <a:endParaRPr lang="en-US" sz="1400" dirty="0" smtClean="0"/>
          </a:p>
          <a:p>
            <a:pPr algn="r">
              <a:buNone/>
            </a:pPr>
            <a:endParaRPr lang="en-US" sz="1400" dirty="0" smtClean="0"/>
          </a:p>
          <a:p>
            <a:pPr algn="ctr">
              <a:buNone/>
            </a:pPr>
            <a:r>
              <a:rPr lang="en-US" sz="1400" dirty="0" smtClean="0"/>
              <a:t>2014</a:t>
            </a: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im3-tub-ru.yandex.net/i?id=88123739-4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56510">
            <a:off x="2505401" y="3182699"/>
            <a:ext cx="1872208" cy="2780507"/>
          </a:xfrm>
          <a:prstGeom prst="rect">
            <a:avLst/>
          </a:prstGeom>
          <a:noFill/>
        </p:spPr>
      </p:pic>
      <p:pic>
        <p:nvPicPr>
          <p:cNvPr id="14338" name="Picture 2" descr="http://img0.liveinternet.ru/images/attach/c/6/89/791/89791534_69270209_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4" name="Picture 8" descr="http://im7-tub-ru.yandex.net/i?id=220960584-6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06253">
            <a:off x="4379400" y="774304"/>
            <a:ext cx="1763740" cy="2543856"/>
          </a:xfrm>
          <a:prstGeom prst="rect">
            <a:avLst/>
          </a:prstGeom>
          <a:noFill/>
        </p:spPr>
      </p:pic>
      <p:pic>
        <p:nvPicPr>
          <p:cNvPr id="49" name="Picture 2" descr="http://www.bookin.org.ru/book/10726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89951">
            <a:off x="5438950" y="3463511"/>
            <a:ext cx="1944622" cy="2584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-fotki.yandex.ru/get/6110/93887688.34/0_88260_f03b1105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925" cy="6858000"/>
          </a:xfrm>
          <a:prstGeom prst="rect">
            <a:avLst/>
          </a:prstGeom>
          <a:noFill/>
        </p:spPr>
      </p:pic>
      <p:grpSp>
        <p:nvGrpSpPr>
          <p:cNvPr id="11267" name="Group 3"/>
          <p:cNvGrpSpPr>
            <a:grpSpLocks/>
          </p:cNvGrpSpPr>
          <p:nvPr/>
        </p:nvGrpSpPr>
        <p:grpSpPr bwMode="auto">
          <a:xfrm rot="20736141">
            <a:off x="844541" y="1351562"/>
            <a:ext cx="3320413" cy="3397599"/>
            <a:chOff x="1501" y="1815"/>
            <a:chExt cx="6074" cy="5925"/>
          </a:xfrm>
        </p:grpSpPr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3168" y="1815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5922" y="4185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5371" y="4185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4821" y="4185"/>
              <a:ext cx="550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4270" y="4185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3719" y="4185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3168" y="4185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2603" y="4185"/>
              <a:ext cx="565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3168" y="2407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3168" y="3000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8" name="Rectangle 14"/>
            <p:cNvSpPr>
              <a:spLocks noChangeArrowheads="1"/>
            </p:cNvSpPr>
            <p:nvPr/>
          </p:nvSpPr>
          <p:spPr bwMode="auto">
            <a:xfrm>
              <a:off x="3168" y="3593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9" name="Rectangle 15"/>
            <p:cNvSpPr>
              <a:spLocks noChangeArrowheads="1"/>
            </p:cNvSpPr>
            <p:nvPr/>
          </p:nvSpPr>
          <p:spPr bwMode="auto">
            <a:xfrm>
              <a:off x="3168" y="5370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3168" y="4778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1501" y="5962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2" name="Rectangle 18"/>
            <p:cNvSpPr>
              <a:spLocks noChangeArrowheads="1"/>
            </p:cNvSpPr>
            <p:nvPr/>
          </p:nvSpPr>
          <p:spPr bwMode="auto">
            <a:xfrm>
              <a:off x="1501" y="4185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83" name="Rectangle 19"/>
            <p:cNvSpPr>
              <a:spLocks noChangeArrowheads="1"/>
            </p:cNvSpPr>
            <p:nvPr/>
          </p:nvSpPr>
          <p:spPr bwMode="auto">
            <a:xfrm>
              <a:off x="1501" y="4778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4" name="Rectangle 20"/>
            <p:cNvSpPr>
              <a:spLocks noChangeArrowheads="1"/>
            </p:cNvSpPr>
            <p:nvPr/>
          </p:nvSpPr>
          <p:spPr bwMode="auto">
            <a:xfrm>
              <a:off x="1501" y="5370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85" name="Rectangle 21"/>
            <p:cNvSpPr>
              <a:spLocks noChangeArrowheads="1"/>
            </p:cNvSpPr>
            <p:nvPr/>
          </p:nvSpPr>
          <p:spPr bwMode="auto">
            <a:xfrm>
              <a:off x="2052" y="5370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6" name="Rectangle 22"/>
            <p:cNvSpPr>
              <a:spLocks noChangeArrowheads="1"/>
            </p:cNvSpPr>
            <p:nvPr/>
          </p:nvSpPr>
          <p:spPr bwMode="auto">
            <a:xfrm>
              <a:off x="2617" y="5370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7" name="Rectangle 23"/>
            <p:cNvSpPr>
              <a:spLocks noChangeArrowheads="1"/>
            </p:cNvSpPr>
            <p:nvPr/>
          </p:nvSpPr>
          <p:spPr bwMode="auto">
            <a:xfrm>
              <a:off x="3719" y="5370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8" name="Rectangle 24"/>
            <p:cNvSpPr>
              <a:spLocks noChangeArrowheads="1"/>
            </p:cNvSpPr>
            <p:nvPr/>
          </p:nvSpPr>
          <p:spPr bwMode="auto">
            <a:xfrm>
              <a:off x="1501" y="6555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9" name="Rectangle 25"/>
            <p:cNvSpPr>
              <a:spLocks noChangeArrowheads="1"/>
            </p:cNvSpPr>
            <p:nvPr/>
          </p:nvSpPr>
          <p:spPr bwMode="auto">
            <a:xfrm>
              <a:off x="4821" y="5962"/>
              <a:ext cx="550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90" name="Rectangle 26"/>
            <p:cNvSpPr>
              <a:spLocks noChangeArrowheads="1"/>
            </p:cNvSpPr>
            <p:nvPr/>
          </p:nvSpPr>
          <p:spPr bwMode="auto">
            <a:xfrm>
              <a:off x="4821" y="5370"/>
              <a:ext cx="550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91" name="Rectangle 27"/>
            <p:cNvSpPr>
              <a:spLocks noChangeArrowheads="1"/>
            </p:cNvSpPr>
            <p:nvPr/>
          </p:nvSpPr>
          <p:spPr bwMode="auto">
            <a:xfrm>
              <a:off x="4821" y="4778"/>
              <a:ext cx="550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92" name="Rectangle 28"/>
            <p:cNvSpPr>
              <a:spLocks noChangeArrowheads="1"/>
            </p:cNvSpPr>
            <p:nvPr/>
          </p:nvSpPr>
          <p:spPr bwMode="auto">
            <a:xfrm>
              <a:off x="4821" y="3000"/>
              <a:ext cx="550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93" name="Rectangle 29"/>
            <p:cNvSpPr>
              <a:spLocks noChangeArrowheads="1"/>
            </p:cNvSpPr>
            <p:nvPr/>
          </p:nvSpPr>
          <p:spPr bwMode="auto">
            <a:xfrm>
              <a:off x="4821" y="3593"/>
              <a:ext cx="550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94" name="Rectangle 30"/>
            <p:cNvSpPr>
              <a:spLocks noChangeArrowheads="1"/>
            </p:cNvSpPr>
            <p:nvPr/>
          </p:nvSpPr>
          <p:spPr bwMode="auto">
            <a:xfrm>
              <a:off x="5922" y="3000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95" name="Rectangle 31"/>
            <p:cNvSpPr>
              <a:spLocks noChangeArrowheads="1"/>
            </p:cNvSpPr>
            <p:nvPr/>
          </p:nvSpPr>
          <p:spPr bwMode="auto">
            <a:xfrm>
              <a:off x="5922" y="3593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96" name="Rectangle 32"/>
            <p:cNvSpPr>
              <a:spLocks noChangeArrowheads="1"/>
            </p:cNvSpPr>
            <p:nvPr/>
          </p:nvSpPr>
          <p:spPr bwMode="auto">
            <a:xfrm>
              <a:off x="5922" y="7148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97" name="Rectangle 33"/>
            <p:cNvSpPr>
              <a:spLocks noChangeArrowheads="1"/>
            </p:cNvSpPr>
            <p:nvPr/>
          </p:nvSpPr>
          <p:spPr bwMode="auto">
            <a:xfrm>
              <a:off x="5922" y="6555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98" name="Rectangle 34"/>
            <p:cNvSpPr>
              <a:spLocks noChangeArrowheads="1"/>
            </p:cNvSpPr>
            <p:nvPr/>
          </p:nvSpPr>
          <p:spPr bwMode="auto">
            <a:xfrm>
              <a:off x="5922" y="5962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99" name="Rectangle 35"/>
            <p:cNvSpPr>
              <a:spLocks noChangeArrowheads="1"/>
            </p:cNvSpPr>
            <p:nvPr/>
          </p:nvSpPr>
          <p:spPr bwMode="auto">
            <a:xfrm>
              <a:off x="5922" y="5370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00" name="Rectangle 36"/>
            <p:cNvSpPr>
              <a:spLocks noChangeArrowheads="1"/>
            </p:cNvSpPr>
            <p:nvPr/>
          </p:nvSpPr>
          <p:spPr bwMode="auto">
            <a:xfrm>
              <a:off x="5922" y="4778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01" name="Rectangle 37"/>
            <p:cNvSpPr>
              <a:spLocks noChangeArrowheads="1"/>
            </p:cNvSpPr>
            <p:nvPr/>
          </p:nvSpPr>
          <p:spPr bwMode="auto">
            <a:xfrm>
              <a:off x="7024" y="5370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02" name="Rectangle 38"/>
            <p:cNvSpPr>
              <a:spLocks noChangeArrowheads="1"/>
            </p:cNvSpPr>
            <p:nvPr/>
          </p:nvSpPr>
          <p:spPr bwMode="auto">
            <a:xfrm>
              <a:off x="7024" y="5962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03" name="Rectangle 39"/>
            <p:cNvSpPr>
              <a:spLocks noChangeArrowheads="1"/>
            </p:cNvSpPr>
            <p:nvPr/>
          </p:nvSpPr>
          <p:spPr bwMode="auto">
            <a:xfrm>
              <a:off x="6473" y="5962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04" name="Rectangle 40"/>
            <p:cNvSpPr>
              <a:spLocks noChangeArrowheads="1"/>
            </p:cNvSpPr>
            <p:nvPr/>
          </p:nvSpPr>
          <p:spPr bwMode="auto">
            <a:xfrm>
              <a:off x="5371" y="5962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05" name="Rectangle 41"/>
            <p:cNvSpPr>
              <a:spLocks noChangeArrowheads="1"/>
            </p:cNvSpPr>
            <p:nvPr/>
          </p:nvSpPr>
          <p:spPr bwMode="auto">
            <a:xfrm>
              <a:off x="7024" y="4778"/>
              <a:ext cx="551" cy="592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06" name="Rectangle 42"/>
            <p:cNvSpPr>
              <a:spLocks noChangeArrowheads="1"/>
            </p:cNvSpPr>
            <p:nvPr/>
          </p:nvSpPr>
          <p:spPr bwMode="auto">
            <a:xfrm>
              <a:off x="7024" y="4185"/>
              <a:ext cx="551" cy="593"/>
            </a:xfrm>
            <a:prstGeom prst="rect">
              <a:avLst/>
            </a:prstGeom>
            <a:solidFill>
              <a:srgbClr val="FFFFFF"/>
            </a:solidFill>
            <a:ln w="22225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8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307" name="Rectangle 43"/>
          <p:cNvSpPr>
            <a:spLocks noChangeArrowheads="1"/>
          </p:cNvSpPr>
          <p:nvPr/>
        </p:nvSpPr>
        <p:spPr bwMode="auto">
          <a:xfrm rot="20624496">
            <a:off x="3739477" y="586271"/>
            <a:ext cx="300758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горизонтали: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1.Как звали мальчика «очень хорошего человека»?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Что стерег Иванушка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дурачок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Главный враг Пудика?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 rot="20470875">
            <a:off x="4343393" y="1733259"/>
            <a:ext cx="325226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вертикали: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 Как звали желторотого воробья из сказки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Воробьишко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Назовите посуду, которая любила хвалиться?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Любил дразнить самовар.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 Как звали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дурачка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из сказки М.Горького?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 Кто помог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Евсейке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выбраться из воды?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09" name="Rectangle 45"/>
          <p:cNvSpPr>
            <a:spLocks noChangeArrowheads="1"/>
          </p:cNvSpPr>
          <p:nvPr/>
        </p:nvSpPr>
        <p:spPr bwMode="auto">
          <a:xfrm>
            <a:off x="5731787" y="5069867"/>
            <a:ext cx="25202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Ответы: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1.Евсейка, 2 дверь, 3 кошка, 4 Пудик, 5 самовар, 6 чайник,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 Иванушка, 8 рыба.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 rot="20726781">
            <a:off x="214190" y="237442"/>
            <a:ext cx="336741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Кроссворд для младшего 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школьного  возраста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69" name="Picture 85" descr="C:\Users\user\Desktop\книга1.png"/>
          <p:cNvPicPr>
            <a:picLocks noChangeAspect="1" noChangeArrowheads="1"/>
          </p:cNvPicPr>
          <p:nvPr/>
        </p:nvPicPr>
        <p:blipFill>
          <a:blip r:embed="rId3" cstate="print"/>
          <a:srcRect t="4392" b="4518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99592" y="0"/>
            <a:ext cx="35283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горизонтали: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каком музыкальном инструменте хорошо играл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Лойко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Зобар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.Любимый танец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Нунчи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героини одной из «Сказок об Италии».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6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«Да, умираю! Я славно пожил!.. Я знаю счастье!.. Я храбро бился!.. Я видел небо… Ты не увидишь его так  близко!.. Эх ты, бедняга!» Чьи эти слова?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Настоящая фамилия А.М.Горького.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Этот герой в 11 лет отправился «в люди». Кто он?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13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Кем по национальности был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Лойко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Зобар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герой рассказа «Макар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Чудра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Как звали дочь у солдата Данилы?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Вспомните имя героя,  который отдал свое сердце людям?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39552" y="3140968"/>
            <a:ext cx="424847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вертикали: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Назовите имя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Челкаша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Как называется произведение, входящее в знаменитую автобиографическую трилогию?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Кто во время пожара у Пешковых проявил героизм?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9.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Рассказ, герой которого «босяк, заядлый пьяница и ловкий, смелый вор».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Что украл дед Архип в станице?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На каком пароходе плавал Алеша, герой повести «В людях»?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Этот герой в 11 лет отправился «в люди». Кто он?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16.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«Ты вот пароходом прибыл, пар тебя вез, а я в молодости сам, своей силой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супроти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Волги баржи тянул. Баржа – по воде, я по бережку, бос, по острому камню, по осыпям, да так от восхода солнца до ночи!»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Кому принадлежат слова?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83568" y="2420888"/>
            <a:ext cx="381642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Ответы: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скрипка,2 тарантелла,6 сокол, 7 Пешков, 8 Алеша,13 цыган,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14 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Ларра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15 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Данко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67744" y="5445224"/>
            <a:ext cx="2448272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Ответы: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 Григорий, 4 Детство, 5 бабушка,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9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Челкаш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10 платок,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 «Добрый», 12 Алеша, 16 дед.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572000" y="332656"/>
            <a:ext cx="399898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среднего школьного возраста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399" name="Group 375"/>
          <p:cNvGrpSpPr>
            <a:grpSpLocks/>
          </p:cNvGrpSpPr>
          <p:nvPr/>
        </p:nvGrpSpPr>
        <p:grpSpPr bwMode="auto">
          <a:xfrm>
            <a:off x="4644008" y="1268760"/>
            <a:ext cx="4111402" cy="4313709"/>
            <a:chOff x="4799" y="1481"/>
            <a:chExt cx="9990" cy="9855"/>
          </a:xfrm>
        </p:grpSpPr>
        <p:grpSp>
          <p:nvGrpSpPr>
            <p:cNvPr id="1400" name="Group 376"/>
            <p:cNvGrpSpPr>
              <a:grpSpLocks/>
            </p:cNvGrpSpPr>
            <p:nvPr/>
          </p:nvGrpSpPr>
          <p:grpSpPr bwMode="auto">
            <a:xfrm>
              <a:off x="4799" y="1481"/>
              <a:ext cx="9990" cy="9855"/>
              <a:chOff x="4799" y="1481"/>
              <a:chExt cx="9990" cy="9855"/>
            </a:xfrm>
          </p:grpSpPr>
          <p:sp>
            <p:nvSpPr>
              <p:cNvPr id="1401" name="Rectangle 377"/>
              <p:cNvSpPr>
                <a:spLocks noChangeArrowheads="1"/>
              </p:cNvSpPr>
              <p:nvPr/>
            </p:nvSpPr>
            <p:spPr bwMode="auto">
              <a:xfrm>
                <a:off x="5973" y="1481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2" name="Rectangle 378"/>
              <p:cNvSpPr>
                <a:spLocks noChangeArrowheads="1"/>
              </p:cNvSpPr>
              <p:nvPr/>
            </p:nvSpPr>
            <p:spPr bwMode="auto">
              <a:xfrm>
                <a:off x="5973" y="2139"/>
                <a:ext cx="589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3" name="Rectangle 379"/>
              <p:cNvSpPr>
                <a:spLocks noChangeArrowheads="1"/>
              </p:cNvSpPr>
              <p:nvPr/>
            </p:nvSpPr>
            <p:spPr bwMode="auto">
              <a:xfrm>
                <a:off x="5973" y="2794"/>
                <a:ext cx="589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4" name="Rectangle 380"/>
              <p:cNvSpPr>
                <a:spLocks noChangeArrowheads="1"/>
              </p:cNvSpPr>
              <p:nvPr/>
            </p:nvSpPr>
            <p:spPr bwMode="auto">
              <a:xfrm>
                <a:off x="5973" y="3451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5" name="Rectangle 381"/>
              <p:cNvSpPr>
                <a:spLocks noChangeArrowheads="1"/>
              </p:cNvSpPr>
              <p:nvPr/>
            </p:nvSpPr>
            <p:spPr bwMode="auto">
              <a:xfrm>
                <a:off x="5973" y="4109"/>
                <a:ext cx="589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6" name="Rectangle 382"/>
              <p:cNvSpPr>
                <a:spLocks noChangeArrowheads="1"/>
              </p:cNvSpPr>
              <p:nvPr/>
            </p:nvSpPr>
            <p:spPr bwMode="auto">
              <a:xfrm>
                <a:off x="5973" y="6080"/>
                <a:ext cx="589" cy="654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7" name="Rectangle 383"/>
              <p:cNvSpPr>
                <a:spLocks noChangeArrowheads="1"/>
              </p:cNvSpPr>
              <p:nvPr/>
            </p:nvSpPr>
            <p:spPr bwMode="auto">
              <a:xfrm>
                <a:off x="5973" y="5422"/>
                <a:ext cx="589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8" name="Rectangle 384"/>
              <p:cNvSpPr>
                <a:spLocks noChangeArrowheads="1"/>
              </p:cNvSpPr>
              <p:nvPr/>
            </p:nvSpPr>
            <p:spPr bwMode="auto">
              <a:xfrm>
                <a:off x="8323" y="7393"/>
                <a:ext cx="587" cy="656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9" name="Rectangle 385"/>
              <p:cNvSpPr>
                <a:spLocks noChangeArrowheads="1"/>
              </p:cNvSpPr>
              <p:nvPr/>
            </p:nvSpPr>
            <p:spPr bwMode="auto">
              <a:xfrm>
                <a:off x="8323" y="6734"/>
                <a:ext cx="587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0" name="Rectangle 386"/>
              <p:cNvSpPr>
                <a:spLocks noChangeArrowheads="1"/>
              </p:cNvSpPr>
              <p:nvPr/>
            </p:nvSpPr>
            <p:spPr bwMode="auto">
              <a:xfrm>
                <a:off x="8323" y="6080"/>
                <a:ext cx="587" cy="654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1" name="Rectangle 387"/>
              <p:cNvSpPr>
                <a:spLocks noChangeArrowheads="1"/>
              </p:cNvSpPr>
              <p:nvPr/>
            </p:nvSpPr>
            <p:spPr bwMode="auto">
              <a:xfrm>
                <a:off x="8323" y="5422"/>
                <a:ext cx="587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2" name="Rectangle 388"/>
              <p:cNvSpPr>
                <a:spLocks noChangeArrowheads="1"/>
              </p:cNvSpPr>
              <p:nvPr/>
            </p:nvSpPr>
            <p:spPr bwMode="auto">
              <a:xfrm>
                <a:off x="8323" y="4109"/>
                <a:ext cx="587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3" name="Rectangle 389"/>
              <p:cNvSpPr>
                <a:spLocks noChangeArrowheads="1"/>
              </p:cNvSpPr>
              <p:nvPr/>
            </p:nvSpPr>
            <p:spPr bwMode="auto">
              <a:xfrm>
                <a:off x="8323" y="8049"/>
                <a:ext cx="587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4" name="Rectangle 390"/>
              <p:cNvSpPr>
                <a:spLocks noChangeArrowheads="1"/>
              </p:cNvSpPr>
              <p:nvPr/>
            </p:nvSpPr>
            <p:spPr bwMode="auto">
              <a:xfrm>
                <a:off x="10086" y="8049"/>
                <a:ext cx="586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5" name="Rectangle 391"/>
              <p:cNvSpPr>
                <a:spLocks noChangeArrowheads="1"/>
              </p:cNvSpPr>
              <p:nvPr/>
            </p:nvSpPr>
            <p:spPr bwMode="auto">
              <a:xfrm>
                <a:off x="10086" y="7393"/>
                <a:ext cx="586" cy="656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6" name="Rectangle 392"/>
              <p:cNvSpPr>
                <a:spLocks noChangeArrowheads="1"/>
              </p:cNvSpPr>
              <p:nvPr/>
            </p:nvSpPr>
            <p:spPr bwMode="auto">
              <a:xfrm>
                <a:off x="10086" y="6734"/>
                <a:ext cx="586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7" name="Rectangle 393"/>
              <p:cNvSpPr>
                <a:spLocks noChangeArrowheads="1"/>
              </p:cNvSpPr>
              <p:nvPr/>
            </p:nvSpPr>
            <p:spPr bwMode="auto">
              <a:xfrm>
                <a:off x="10086" y="6080"/>
                <a:ext cx="586" cy="654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8" name="Rectangle 394"/>
              <p:cNvSpPr>
                <a:spLocks noChangeArrowheads="1"/>
              </p:cNvSpPr>
              <p:nvPr/>
            </p:nvSpPr>
            <p:spPr bwMode="auto">
              <a:xfrm>
                <a:off x="10086" y="5422"/>
                <a:ext cx="586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9" name="Rectangle 395"/>
              <p:cNvSpPr>
                <a:spLocks noChangeArrowheads="1"/>
              </p:cNvSpPr>
              <p:nvPr/>
            </p:nvSpPr>
            <p:spPr bwMode="auto">
              <a:xfrm>
                <a:off x="10086" y="4109"/>
                <a:ext cx="586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0" name="Rectangle 396"/>
              <p:cNvSpPr>
                <a:spLocks noChangeArrowheads="1"/>
              </p:cNvSpPr>
              <p:nvPr/>
            </p:nvSpPr>
            <p:spPr bwMode="auto">
              <a:xfrm>
                <a:off x="12436" y="8049"/>
                <a:ext cx="587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1" name="Rectangle 397"/>
              <p:cNvSpPr>
                <a:spLocks noChangeArrowheads="1"/>
              </p:cNvSpPr>
              <p:nvPr/>
            </p:nvSpPr>
            <p:spPr bwMode="auto">
              <a:xfrm>
                <a:off x="11847" y="8049"/>
                <a:ext cx="589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2" name="Rectangle 398"/>
              <p:cNvSpPr>
                <a:spLocks noChangeArrowheads="1"/>
              </p:cNvSpPr>
              <p:nvPr/>
            </p:nvSpPr>
            <p:spPr bwMode="auto">
              <a:xfrm>
                <a:off x="11260" y="8049"/>
                <a:ext cx="587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3" name="Rectangle 399"/>
              <p:cNvSpPr>
                <a:spLocks noChangeArrowheads="1"/>
              </p:cNvSpPr>
              <p:nvPr/>
            </p:nvSpPr>
            <p:spPr bwMode="auto">
              <a:xfrm>
                <a:off x="10672" y="8049"/>
                <a:ext cx="588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4" name="Rectangle 400"/>
              <p:cNvSpPr>
                <a:spLocks noChangeArrowheads="1"/>
              </p:cNvSpPr>
              <p:nvPr/>
            </p:nvSpPr>
            <p:spPr bwMode="auto">
              <a:xfrm>
                <a:off x="11847" y="7393"/>
                <a:ext cx="589" cy="656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5" name="Rectangle 401"/>
              <p:cNvSpPr>
                <a:spLocks noChangeArrowheads="1"/>
              </p:cNvSpPr>
              <p:nvPr/>
            </p:nvSpPr>
            <p:spPr bwMode="auto">
              <a:xfrm>
                <a:off x="8910" y="8049"/>
                <a:ext cx="589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6" name="Rectangle 402"/>
              <p:cNvSpPr>
                <a:spLocks noChangeArrowheads="1"/>
              </p:cNvSpPr>
              <p:nvPr/>
            </p:nvSpPr>
            <p:spPr bwMode="auto">
              <a:xfrm>
                <a:off x="6562" y="8049"/>
                <a:ext cx="585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7" name="Rectangle 403"/>
              <p:cNvSpPr>
                <a:spLocks noChangeArrowheads="1"/>
              </p:cNvSpPr>
              <p:nvPr/>
            </p:nvSpPr>
            <p:spPr bwMode="auto">
              <a:xfrm>
                <a:off x="7147" y="8049"/>
                <a:ext cx="589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8" name="Rectangle 404"/>
              <p:cNvSpPr>
                <a:spLocks noChangeArrowheads="1"/>
              </p:cNvSpPr>
              <p:nvPr/>
            </p:nvSpPr>
            <p:spPr bwMode="auto">
              <a:xfrm>
                <a:off x="7736" y="8049"/>
                <a:ext cx="587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9" name="Rectangle 405"/>
              <p:cNvSpPr>
                <a:spLocks noChangeArrowheads="1"/>
              </p:cNvSpPr>
              <p:nvPr/>
            </p:nvSpPr>
            <p:spPr bwMode="auto">
              <a:xfrm>
                <a:off x="7149" y="7393"/>
                <a:ext cx="587" cy="656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0" name="Rectangle 406"/>
              <p:cNvSpPr>
                <a:spLocks noChangeArrowheads="1"/>
              </p:cNvSpPr>
              <p:nvPr/>
            </p:nvSpPr>
            <p:spPr bwMode="auto">
              <a:xfrm>
                <a:off x="7738" y="10021"/>
                <a:ext cx="587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1" name="Rectangle 407"/>
              <p:cNvSpPr>
                <a:spLocks noChangeArrowheads="1"/>
              </p:cNvSpPr>
              <p:nvPr/>
            </p:nvSpPr>
            <p:spPr bwMode="auto">
              <a:xfrm>
                <a:off x="6558" y="10021"/>
                <a:ext cx="589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2" name="Rectangle 408"/>
              <p:cNvSpPr>
                <a:spLocks noChangeArrowheads="1"/>
              </p:cNvSpPr>
              <p:nvPr/>
            </p:nvSpPr>
            <p:spPr bwMode="auto">
              <a:xfrm>
                <a:off x="7147" y="9364"/>
                <a:ext cx="587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3" name="Rectangle 409"/>
              <p:cNvSpPr>
                <a:spLocks noChangeArrowheads="1"/>
              </p:cNvSpPr>
              <p:nvPr/>
            </p:nvSpPr>
            <p:spPr bwMode="auto">
              <a:xfrm>
                <a:off x="7149" y="8708"/>
                <a:ext cx="589" cy="656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4" name="Rectangle 410"/>
              <p:cNvSpPr>
                <a:spLocks noChangeArrowheads="1"/>
              </p:cNvSpPr>
              <p:nvPr/>
            </p:nvSpPr>
            <p:spPr bwMode="auto">
              <a:xfrm>
                <a:off x="8912" y="10021"/>
                <a:ext cx="587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5" name="Rectangle 411"/>
              <p:cNvSpPr>
                <a:spLocks noChangeArrowheads="1"/>
              </p:cNvSpPr>
              <p:nvPr/>
            </p:nvSpPr>
            <p:spPr bwMode="auto">
              <a:xfrm>
                <a:off x="8325" y="10021"/>
                <a:ext cx="587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6" name="Rectangle 412"/>
              <p:cNvSpPr>
                <a:spLocks noChangeArrowheads="1"/>
              </p:cNvSpPr>
              <p:nvPr/>
            </p:nvSpPr>
            <p:spPr bwMode="auto">
              <a:xfrm>
                <a:off x="10672" y="9364"/>
                <a:ext cx="588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7" name="Rectangle 413"/>
              <p:cNvSpPr>
                <a:spLocks noChangeArrowheads="1"/>
              </p:cNvSpPr>
              <p:nvPr/>
            </p:nvSpPr>
            <p:spPr bwMode="auto">
              <a:xfrm>
                <a:off x="10672" y="8706"/>
                <a:ext cx="588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8" name="Rectangle 414"/>
              <p:cNvSpPr>
                <a:spLocks noChangeArrowheads="1"/>
              </p:cNvSpPr>
              <p:nvPr/>
            </p:nvSpPr>
            <p:spPr bwMode="auto">
              <a:xfrm>
                <a:off x="7147" y="10019"/>
                <a:ext cx="587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9" name="Rectangle 415"/>
              <p:cNvSpPr>
                <a:spLocks noChangeArrowheads="1"/>
              </p:cNvSpPr>
              <p:nvPr/>
            </p:nvSpPr>
            <p:spPr bwMode="auto">
              <a:xfrm>
                <a:off x="10672" y="10676"/>
                <a:ext cx="588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0" name="Rectangle 416"/>
              <p:cNvSpPr>
                <a:spLocks noChangeArrowheads="1"/>
              </p:cNvSpPr>
              <p:nvPr/>
            </p:nvSpPr>
            <p:spPr bwMode="auto">
              <a:xfrm>
                <a:off x="10672" y="10021"/>
                <a:ext cx="588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1" name="Rectangle 417"/>
              <p:cNvSpPr>
                <a:spLocks noChangeArrowheads="1"/>
              </p:cNvSpPr>
              <p:nvPr/>
            </p:nvSpPr>
            <p:spPr bwMode="auto">
              <a:xfrm>
                <a:off x="11847" y="10019"/>
                <a:ext cx="589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2" name="Rectangle 418"/>
              <p:cNvSpPr>
                <a:spLocks noChangeArrowheads="1"/>
              </p:cNvSpPr>
              <p:nvPr/>
            </p:nvSpPr>
            <p:spPr bwMode="auto">
              <a:xfrm>
                <a:off x="12436" y="9364"/>
                <a:ext cx="587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3" name="Rectangle 419"/>
              <p:cNvSpPr>
                <a:spLocks noChangeArrowheads="1"/>
              </p:cNvSpPr>
              <p:nvPr/>
            </p:nvSpPr>
            <p:spPr bwMode="auto">
              <a:xfrm>
                <a:off x="11847" y="9364"/>
                <a:ext cx="589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4" name="Rectangle 420"/>
              <p:cNvSpPr>
                <a:spLocks noChangeArrowheads="1"/>
              </p:cNvSpPr>
              <p:nvPr/>
            </p:nvSpPr>
            <p:spPr bwMode="auto">
              <a:xfrm>
                <a:off x="11260" y="9364"/>
                <a:ext cx="587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5" name="Rectangle 421"/>
              <p:cNvSpPr>
                <a:spLocks noChangeArrowheads="1"/>
              </p:cNvSpPr>
              <p:nvPr/>
            </p:nvSpPr>
            <p:spPr bwMode="auto">
              <a:xfrm>
                <a:off x="11847" y="10676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6" name="Rectangle 422"/>
              <p:cNvSpPr>
                <a:spLocks noChangeArrowheads="1"/>
              </p:cNvSpPr>
              <p:nvPr/>
            </p:nvSpPr>
            <p:spPr bwMode="auto">
              <a:xfrm>
                <a:off x="10086" y="4764"/>
                <a:ext cx="586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7" name="Rectangle 423"/>
              <p:cNvSpPr>
                <a:spLocks noChangeArrowheads="1"/>
              </p:cNvSpPr>
              <p:nvPr/>
            </p:nvSpPr>
            <p:spPr bwMode="auto">
              <a:xfrm>
                <a:off x="9499" y="4764"/>
                <a:ext cx="587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8" name="Rectangle 424"/>
              <p:cNvSpPr>
                <a:spLocks noChangeArrowheads="1"/>
              </p:cNvSpPr>
              <p:nvPr/>
            </p:nvSpPr>
            <p:spPr bwMode="auto">
              <a:xfrm>
                <a:off x="8910" y="4764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9" name="Rectangle 425"/>
              <p:cNvSpPr>
                <a:spLocks noChangeArrowheads="1"/>
              </p:cNvSpPr>
              <p:nvPr/>
            </p:nvSpPr>
            <p:spPr bwMode="auto">
              <a:xfrm>
                <a:off x="8323" y="4764"/>
                <a:ext cx="587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50" name="Rectangle 426"/>
              <p:cNvSpPr>
                <a:spLocks noChangeArrowheads="1"/>
              </p:cNvSpPr>
              <p:nvPr/>
            </p:nvSpPr>
            <p:spPr bwMode="auto">
              <a:xfrm>
                <a:off x="7736" y="4764"/>
                <a:ext cx="587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51" name="Rectangle 427"/>
              <p:cNvSpPr>
                <a:spLocks noChangeArrowheads="1"/>
              </p:cNvSpPr>
              <p:nvPr/>
            </p:nvSpPr>
            <p:spPr bwMode="auto">
              <a:xfrm>
                <a:off x="7147" y="4764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52" name="Rectangle 428"/>
              <p:cNvSpPr>
                <a:spLocks noChangeArrowheads="1"/>
              </p:cNvSpPr>
              <p:nvPr/>
            </p:nvSpPr>
            <p:spPr bwMode="auto">
              <a:xfrm>
                <a:off x="6562" y="4764"/>
                <a:ext cx="585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53" name="Rectangle 429"/>
              <p:cNvSpPr>
                <a:spLocks noChangeArrowheads="1"/>
              </p:cNvSpPr>
              <p:nvPr/>
            </p:nvSpPr>
            <p:spPr bwMode="auto">
              <a:xfrm>
                <a:off x="5973" y="4764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54" name="Rectangle 430"/>
              <p:cNvSpPr>
                <a:spLocks noChangeArrowheads="1"/>
              </p:cNvSpPr>
              <p:nvPr/>
            </p:nvSpPr>
            <p:spPr bwMode="auto">
              <a:xfrm>
                <a:off x="5386" y="4764"/>
                <a:ext cx="587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55" name="Rectangle 431"/>
              <p:cNvSpPr>
                <a:spLocks noChangeArrowheads="1"/>
              </p:cNvSpPr>
              <p:nvPr/>
            </p:nvSpPr>
            <p:spPr bwMode="auto">
              <a:xfrm>
                <a:off x="4799" y="4764"/>
                <a:ext cx="587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6" name="Rectangle 432"/>
              <p:cNvSpPr>
                <a:spLocks noChangeArrowheads="1"/>
              </p:cNvSpPr>
              <p:nvPr/>
            </p:nvSpPr>
            <p:spPr bwMode="auto">
              <a:xfrm>
                <a:off x="7150" y="10677"/>
                <a:ext cx="588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57" name="Rectangle 433"/>
              <p:cNvSpPr>
                <a:spLocks noChangeArrowheads="1"/>
              </p:cNvSpPr>
              <p:nvPr/>
            </p:nvSpPr>
            <p:spPr bwMode="auto">
              <a:xfrm>
                <a:off x="5386" y="2138"/>
                <a:ext cx="586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8" name="Rectangle 434"/>
              <p:cNvSpPr>
                <a:spLocks noChangeArrowheads="1"/>
              </p:cNvSpPr>
              <p:nvPr/>
            </p:nvSpPr>
            <p:spPr bwMode="auto">
              <a:xfrm>
                <a:off x="4799" y="2139"/>
                <a:ext cx="586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9" name="Rectangle 435"/>
              <p:cNvSpPr>
                <a:spLocks noChangeArrowheads="1"/>
              </p:cNvSpPr>
              <p:nvPr/>
            </p:nvSpPr>
            <p:spPr bwMode="auto">
              <a:xfrm>
                <a:off x="7739" y="2139"/>
                <a:ext cx="586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0" name="Rectangle 436"/>
              <p:cNvSpPr>
                <a:spLocks noChangeArrowheads="1"/>
              </p:cNvSpPr>
              <p:nvPr/>
            </p:nvSpPr>
            <p:spPr bwMode="auto">
              <a:xfrm>
                <a:off x="7152" y="2139"/>
                <a:ext cx="586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1" name="Rectangle 437"/>
              <p:cNvSpPr>
                <a:spLocks noChangeArrowheads="1"/>
              </p:cNvSpPr>
              <p:nvPr/>
            </p:nvSpPr>
            <p:spPr bwMode="auto">
              <a:xfrm>
                <a:off x="6563" y="2139"/>
                <a:ext cx="586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2" name="Rectangle 438"/>
              <p:cNvSpPr>
                <a:spLocks noChangeArrowheads="1"/>
              </p:cNvSpPr>
              <p:nvPr/>
            </p:nvSpPr>
            <p:spPr bwMode="auto">
              <a:xfrm>
                <a:off x="8323" y="2139"/>
                <a:ext cx="586" cy="655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3" name="Rectangle 439"/>
              <p:cNvSpPr>
                <a:spLocks noChangeArrowheads="1"/>
              </p:cNvSpPr>
              <p:nvPr/>
            </p:nvSpPr>
            <p:spPr bwMode="auto">
              <a:xfrm>
                <a:off x="12436" y="10676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64" name="Rectangle 440"/>
              <p:cNvSpPr>
                <a:spLocks noChangeArrowheads="1"/>
              </p:cNvSpPr>
              <p:nvPr/>
            </p:nvSpPr>
            <p:spPr bwMode="auto">
              <a:xfrm>
                <a:off x="13025" y="10676"/>
                <a:ext cx="588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65" name="Rectangle 441"/>
              <p:cNvSpPr>
                <a:spLocks noChangeArrowheads="1"/>
              </p:cNvSpPr>
              <p:nvPr/>
            </p:nvSpPr>
            <p:spPr bwMode="auto">
              <a:xfrm>
                <a:off x="13612" y="10676"/>
                <a:ext cx="588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66" name="Rectangle 442"/>
              <p:cNvSpPr>
                <a:spLocks noChangeArrowheads="1"/>
              </p:cNvSpPr>
              <p:nvPr/>
            </p:nvSpPr>
            <p:spPr bwMode="auto">
              <a:xfrm>
                <a:off x="14200" y="10678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67" name="Rectangle 443"/>
              <p:cNvSpPr>
                <a:spLocks noChangeArrowheads="1"/>
              </p:cNvSpPr>
              <p:nvPr/>
            </p:nvSpPr>
            <p:spPr bwMode="auto">
              <a:xfrm>
                <a:off x="13615" y="2793"/>
                <a:ext cx="587" cy="656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68" name="Rectangle 444"/>
              <p:cNvSpPr>
                <a:spLocks noChangeArrowheads="1"/>
              </p:cNvSpPr>
              <p:nvPr/>
            </p:nvSpPr>
            <p:spPr bwMode="auto">
              <a:xfrm>
                <a:off x="14200" y="5423"/>
                <a:ext cx="589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69" name="Rectangle 445"/>
              <p:cNvSpPr>
                <a:spLocks noChangeArrowheads="1"/>
              </p:cNvSpPr>
              <p:nvPr/>
            </p:nvSpPr>
            <p:spPr bwMode="auto">
              <a:xfrm>
                <a:off x="11850" y="4765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0" name="Rectangle 446"/>
              <p:cNvSpPr>
                <a:spLocks noChangeArrowheads="1"/>
              </p:cNvSpPr>
              <p:nvPr/>
            </p:nvSpPr>
            <p:spPr bwMode="auto">
              <a:xfrm>
                <a:off x="11850" y="5423"/>
                <a:ext cx="589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1" name="Rectangle 447"/>
              <p:cNvSpPr>
                <a:spLocks noChangeArrowheads="1"/>
              </p:cNvSpPr>
              <p:nvPr/>
            </p:nvSpPr>
            <p:spPr bwMode="auto">
              <a:xfrm>
                <a:off x="11850" y="6082"/>
                <a:ext cx="589" cy="653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2" name="Rectangle 448"/>
              <p:cNvSpPr>
                <a:spLocks noChangeArrowheads="1"/>
              </p:cNvSpPr>
              <p:nvPr/>
            </p:nvSpPr>
            <p:spPr bwMode="auto">
              <a:xfrm>
                <a:off x="11850" y="6736"/>
                <a:ext cx="589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3" name="Rectangle 449"/>
              <p:cNvSpPr>
                <a:spLocks noChangeArrowheads="1"/>
              </p:cNvSpPr>
              <p:nvPr/>
            </p:nvSpPr>
            <p:spPr bwMode="auto">
              <a:xfrm>
                <a:off x="12439" y="5421"/>
                <a:ext cx="587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4" name="Rectangle 450"/>
              <p:cNvSpPr>
                <a:spLocks noChangeArrowheads="1"/>
              </p:cNvSpPr>
              <p:nvPr/>
            </p:nvSpPr>
            <p:spPr bwMode="auto">
              <a:xfrm>
                <a:off x="11263" y="5423"/>
                <a:ext cx="587" cy="656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5" name="Rectangle 451"/>
              <p:cNvSpPr>
                <a:spLocks noChangeArrowheads="1"/>
              </p:cNvSpPr>
              <p:nvPr/>
            </p:nvSpPr>
            <p:spPr bwMode="auto">
              <a:xfrm>
                <a:off x="13613" y="5423"/>
                <a:ext cx="587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6" name="Rectangle 452"/>
              <p:cNvSpPr>
                <a:spLocks noChangeArrowheads="1"/>
              </p:cNvSpPr>
              <p:nvPr/>
            </p:nvSpPr>
            <p:spPr bwMode="auto">
              <a:xfrm>
                <a:off x="13026" y="5423"/>
                <a:ext cx="587" cy="659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7" name="Rectangle 453"/>
              <p:cNvSpPr>
                <a:spLocks noChangeArrowheads="1"/>
              </p:cNvSpPr>
              <p:nvPr/>
            </p:nvSpPr>
            <p:spPr bwMode="auto">
              <a:xfrm>
                <a:off x="13612" y="6082"/>
                <a:ext cx="588" cy="656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8" name="Rectangle 454"/>
              <p:cNvSpPr>
                <a:spLocks noChangeArrowheads="1"/>
              </p:cNvSpPr>
              <p:nvPr/>
            </p:nvSpPr>
            <p:spPr bwMode="auto">
              <a:xfrm>
                <a:off x="13613" y="4765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9" name="Rectangle 455"/>
              <p:cNvSpPr>
                <a:spLocks noChangeArrowheads="1"/>
              </p:cNvSpPr>
              <p:nvPr/>
            </p:nvSpPr>
            <p:spPr bwMode="auto">
              <a:xfrm>
                <a:off x="13613" y="4108"/>
                <a:ext cx="589" cy="657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80" name="Rectangle 456"/>
              <p:cNvSpPr>
                <a:spLocks noChangeArrowheads="1"/>
              </p:cNvSpPr>
              <p:nvPr/>
            </p:nvSpPr>
            <p:spPr bwMode="auto">
              <a:xfrm>
                <a:off x="13613" y="3451"/>
                <a:ext cx="589" cy="658"/>
              </a:xfrm>
              <a:prstGeom prst="rect">
                <a:avLst/>
              </a:prstGeom>
              <a:solidFill>
                <a:srgbClr val="FFFFFF"/>
              </a:solidFill>
              <a:ln w="22225">
                <a:solidFill>
                  <a:srgbClr val="00206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481" name="WordArt 457"/>
            <p:cNvSpPr>
              <a:spLocks noChangeArrowheads="1" noChangeShapeType="1" noTextEdit="1"/>
            </p:cNvSpPr>
            <p:nvPr/>
          </p:nvSpPr>
          <p:spPr bwMode="auto">
            <a:xfrm>
              <a:off x="4874" y="4765"/>
              <a:ext cx="225" cy="34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2</a:t>
              </a:r>
              <a:endParaRPr lang="ru-RU" sz="3600" i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82" name="WordArt 458"/>
            <p:cNvSpPr>
              <a:spLocks noChangeArrowheads="1" noChangeShapeType="1" noTextEdit="1"/>
            </p:cNvSpPr>
            <p:nvPr/>
          </p:nvSpPr>
          <p:spPr bwMode="auto">
            <a:xfrm>
              <a:off x="10184" y="8085"/>
              <a:ext cx="150" cy="38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6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83" name="WordArt 459"/>
            <p:cNvSpPr>
              <a:spLocks noChangeArrowheads="1" noChangeShapeType="1" noTextEdit="1"/>
            </p:cNvSpPr>
            <p:nvPr/>
          </p:nvSpPr>
          <p:spPr bwMode="auto">
            <a:xfrm>
              <a:off x="11413" y="5423"/>
              <a:ext cx="150" cy="35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7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grpSp>
          <p:nvGrpSpPr>
            <p:cNvPr id="1484" name="Group 460"/>
            <p:cNvGrpSpPr>
              <a:grpSpLocks/>
            </p:cNvGrpSpPr>
            <p:nvPr/>
          </p:nvGrpSpPr>
          <p:grpSpPr bwMode="auto">
            <a:xfrm>
              <a:off x="10672" y="9363"/>
              <a:ext cx="360" cy="346"/>
              <a:chOff x="8168" y="6813"/>
              <a:chExt cx="360" cy="326"/>
            </a:xfrm>
          </p:grpSpPr>
          <p:sp>
            <p:nvSpPr>
              <p:cNvPr id="1485" name="WordArt 461"/>
              <p:cNvSpPr>
                <a:spLocks noChangeArrowheads="1" noChangeShapeType="1" noTextEdit="1"/>
              </p:cNvSpPr>
              <p:nvPr/>
            </p:nvSpPr>
            <p:spPr bwMode="auto">
              <a:xfrm>
                <a:off x="8168" y="6813"/>
                <a:ext cx="210" cy="32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ru-RU" sz="3600" i="1" kern="10" spc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>
                      <a:outerShdw dist="35921" dir="2700000" algn="ctr" rotWithShape="0">
                        <a:srgbClr val="808080">
                          <a:alpha val="80000"/>
                        </a:srgbClr>
                      </a:outerShdw>
                    </a:effectLst>
                    <a:latin typeface="Arial Black"/>
                  </a:rPr>
                  <a:t>1</a:t>
                </a:r>
                <a:endParaRPr lang="ru-RU" sz="3600" i="1" kern="10" spc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endParaRPr>
              </a:p>
            </p:txBody>
          </p:sp>
          <p:sp>
            <p:nvSpPr>
              <p:cNvPr id="1486" name="WordArt 462"/>
              <p:cNvSpPr>
                <a:spLocks noChangeArrowheads="1" noChangeShapeType="1" noTextEdit="1"/>
              </p:cNvSpPr>
              <p:nvPr/>
            </p:nvSpPr>
            <p:spPr bwMode="auto">
              <a:xfrm>
                <a:off x="8378" y="6813"/>
                <a:ext cx="150" cy="32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ru-RU" sz="3600" i="1" kern="10" spc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>
                      <a:outerShdw dist="35921" dir="2700000" algn="ctr" rotWithShape="0">
                        <a:srgbClr val="808080">
                          <a:alpha val="80000"/>
                        </a:srgbClr>
                      </a:outerShdw>
                    </a:effectLst>
                    <a:latin typeface="Arial Black"/>
                  </a:rPr>
                  <a:t>4</a:t>
                </a:r>
                <a:endParaRPr lang="ru-RU" sz="3600" i="1" kern="10" spc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endParaRPr>
              </a:p>
            </p:txBody>
          </p:sp>
        </p:grpSp>
        <p:sp>
          <p:nvSpPr>
            <p:cNvPr id="1487" name="WordArt 463"/>
            <p:cNvSpPr>
              <a:spLocks noChangeArrowheads="1" noChangeShapeType="1" noTextEdit="1"/>
            </p:cNvSpPr>
            <p:nvPr/>
          </p:nvSpPr>
          <p:spPr bwMode="auto">
            <a:xfrm>
              <a:off x="11850" y="10676"/>
              <a:ext cx="330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15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88" name="WordArt 464"/>
            <p:cNvSpPr>
              <a:spLocks noChangeArrowheads="1" noChangeShapeType="1" noTextEdit="1"/>
            </p:cNvSpPr>
            <p:nvPr/>
          </p:nvSpPr>
          <p:spPr bwMode="auto">
            <a:xfrm>
              <a:off x="6062" y="1481"/>
              <a:ext cx="210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3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89" name="WordArt 465"/>
            <p:cNvSpPr>
              <a:spLocks noChangeArrowheads="1" noChangeShapeType="1" noTextEdit="1"/>
            </p:cNvSpPr>
            <p:nvPr/>
          </p:nvSpPr>
          <p:spPr bwMode="auto">
            <a:xfrm>
              <a:off x="8325" y="4192"/>
              <a:ext cx="210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4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90" name="WordArt 466"/>
            <p:cNvSpPr>
              <a:spLocks noChangeArrowheads="1" noChangeShapeType="1" noTextEdit="1"/>
            </p:cNvSpPr>
            <p:nvPr/>
          </p:nvSpPr>
          <p:spPr bwMode="auto">
            <a:xfrm>
              <a:off x="10124" y="4125"/>
              <a:ext cx="210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5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91" name="WordArt 467"/>
            <p:cNvSpPr>
              <a:spLocks noChangeArrowheads="1" noChangeShapeType="1" noTextEdit="1"/>
            </p:cNvSpPr>
            <p:nvPr/>
          </p:nvSpPr>
          <p:spPr bwMode="auto">
            <a:xfrm>
              <a:off x="11850" y="4765"/>
              <a:ext cx="210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8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grpSp>
          <p:nvGrpSpPr>
            <p:cNvPr id="1492" name="Group 468"/>
            <p:cNvGrpSpPr>
              <a:grpSpLocks/>
            </p:cNvGrpSpPr>
            <p:nvPr/>
          </p:nvGrpSpPr>
          <p:grpSpPr bwMode="auto">
            <a:xfrm>
              <a:off x="11850" y="9363"/>
              <a:ext cx="360" cy="346"/>
              <a:chOff x="8168" y="6813"/>
              <a:chExt cx="360" cy="326"/>
            </a:xfrm>
          </p:grpSpPr>
          <p:sp>
            <p:nvSpPr>
              <p:cNvPr id="1493" name="WordArt 469"/>
              <p:cNvSpPr>
                <a:spLocks noChangeArrowheads="1" noChangeShapeType="1" noTextEdit="1"/>
              </p:cNvSpPr>
              <p:nvPr/>
            </p:nvSpPr>
            <p:spPr bwMode="auto">
              <a:xfrm>
                <a:off x="8168" y="6813"/>
                <a:ext cx="210" cy="32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ru-RU" sz="3600" i="1" kern="10" spc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>
                      <a:outerShdw dist="35921" dir="2700000" algn="ctr" rotWithShape="0">
                        <a:srgbClr val="808080">
                          <a:alpha val="80000"/>
                        </a:srgbClr>
                      </a:outerShdw>
                    </a:effectLst>
                    <a:latin typeface="Arial Black"/>
                  </a:rPr>
                  <a:t>1</a:t>
                </a:r>
                <a:endParaRPr lang="ru-RU" sz="3600" i="1" kern="10" spc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endParaRPr>
              </a:p>
            </p:txBody>
          </p:sp>
          <p:sp>
            <p:nvSpPr>
              <p:cNvPr id="1494" name="WordArt 470"/>
              <p:cNvSpPr>
                <a:spLocks noChangeArrowheads="1" noChangeShapeType="1" noTextEdit="1"/>
              </p:cNvSpPr>
              <p:nvPr/>
            </p:nvSpPr>
            <p:spPr bwMode="auto">
              <a:xfrm>
                <a:off x="8378" y="6813"/>
                <a:ext cx="150" cy="32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ru-RU" sz="3600" i="1" kern="10" spc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effectLst>
                      <a:outerShdw dist="35921" dir="2700000" algn="ctr" rotWithShape="0">
                        <a:srgbClr val="808080">
                          <a:alpha val="80000"/>
                        </a:srgbClr>
                      </a:outerShdw>
                    </a:effectLst>
                    <a:latin typeface="Arial Black"/>
                  </a:rPr>
                  <a:t>6</a:t>
                </a:r>
                <a:endParaRPr lang="ru-RU" sz="3600" i="1" kern="10" spc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endParaRPr>
              </a:p>
            </p:txBody>
          </p:sp>
        </p:grpSp>
        <p:sp>
          <p:nvSpPr>
            <p:cNvPr id="1495" name="WordArt 471"/>
            <p:cNvSpPr>
              <a:spLocks noChangeArrowheads="1" noChangeShapeType="1" noTextEdit="1"/>
            </p:cNvSpPr>
            <p:nvPr/>
          </p:nvSpPr>
          <p:spPr bwMode="auto">
            <a:xfrm>
              <a:off x="7236" y="7483"/>
              <a:ext cx="210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11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96" name="WordArt 472"/>
            <p:cNvSpPr>
              <a:spLocks noChangeArrowheads="1" noChangeShapeType="1" noTextEdit="1"/>
            </p:cNvSpPr>
            <p:nvPr/>
          </p:nvSpPr>
          <p:spPr bwMode="auto">
            <a:xfrm>
              <a:off x="6563" y="10021"/>
              <a:ext cx="276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12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97" name="WordArt 473"/>
            <p:cNvSpPr>
              <a:spLocks noChangeArrowheads="1" noChangeShapeType="1" noTextEdit="1"/>
            </p:cNvSpPr>
            <p:nvPr/>
          </p:nvSpPr>
          <p:spPr bwMode="auto">
            <a:xfrm>
              <a:off x="10756" y="8125"/>
              <a:ext cx="276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13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98" name="WordArt 474"/>
            <p:cNvSpPr>
              <a:spLocks noChangeArrowheads="1" noChangeShapeType="1" noTextEdit="1"/>
            </p:cNvSpPr>
            <p:nvPr/>
          </p:nvSpPr>
          <p:spPr bwMode="auto">
            <a:xfrm>
              <a:off x="13615" y="2794"/>
              <a:ext cx="210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9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499" name="WordArt 475"/>
            <p:cNvSpPr>
              <a:spLocks noChangeArrowheads="1" noChangeShapeType="1" noTextEdit="1"/>
            </p:cNvSpPr>
            <p:nvPr/>
          </p:nvSpPr>
          <p:spPr bwMode="auto">
            <a:xfrm>
              <a:off x="6563" y="8085"/>
              <a:ext cx="210" cy="3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10</a:t>
              </a:r>
              <a:endParaRPr lang="ru-RU" sz="3600" i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1500" name="WordArt 476"/>
            <p:cNvSpPr>
              <a:spLocks noChangeArrowheads="1" noChangeShapeType="1" noTextEdit="1"/>
            </p:cNvSpPr>
            <p:nvPr/>
          </p:nvSpPr>
          <p:spPr bwMode="auto">
            <a:xfrm>
              <a:off x="4874" y="2139"/>
              <a:ext cx="225" cy="34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3600" i="1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1</a:t>
              </a:r>
              <a:endParaRPr lang="ru-RU" sz="3600" i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492</Words>
  <Application>Microsoft Office PowerPoint</Application>
  <PresentationFormat>Экран (4:3)</PresentationFormat>
  <Paragraphs>92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Центральная детская библиотека Муниципальное учреждение культуры  «Пильнинская районная централизованная библиотечная система»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*</cp:lastModifiedBy>
  <cp:revision>21</cp:revision>
  <dcterms:created xsi:type="dcterms:W3CDTF">2014-02-27T06:39:11Z</dcterms:created>
  <dcterms:modified xsi:type="dcterms:W3CDTF">2014-02-27T11:39:22Z</dcterms:modified>
</cp:coreProperties>
</file>