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2E9-7107-452B-B568-56DA8D1B1018}" type="datetimeFigureOut">
              <a:rPr lang="ru-RU" smtClean="0"/>
              <a:t>26.05.2012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C29D-1E6D-419D-954F-3911A6B8C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51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E32E9-7107-452B-B568-56DA8D1B1018}" type="datetimeFigureOut">
              <a:rPr lang="ru-RU" smtClean="0"/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4C29D-1E6D-419D-954F-3911A6B8C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59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44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6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52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78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96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41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38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15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78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91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48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799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70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72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84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33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986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271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5163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68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511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87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35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866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76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9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32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70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97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687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54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320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1</cp:revision>
  <dcterms:created xsi:type="dcterms:W3CDTF">2012-05-26T15:28:22Z</dcterms:created>
  <dcterms:modified xsi:type="dcterms:W3CDTF">2012-05-26T15:28:23Z</dcterms:modified>
</cp:coreProperties>
</file>