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</p:sldMasterIdLst>
  <p:sldIdLst>
    <p:sldId id="278" r:id="rId4"/>
    <p:sldId id="279" r:id="rId5"/>
    <p:sldId id="270" r:id="rId6"/>
    <p:sldId id="273" r:id="rId7"/>
    <p:sldId id="274" r:id="rId8"/>
    <p:sldId id="280" r:id="rId9"/>
    <p:sldId id="281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7A3BB-8F2E-4AF0-BDFE-63693F31D1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9CDD3-432D-4861-ABDA-36F22D5A14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4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69E10-3BB6-4DBF-ACEF-9A4774EED4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20942-4FEA-463C-AB4F-47361EA0CD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1253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49B60-B126-420C-A6C2-4D6D1A5ADE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2497B-4D29-4BE7-A7ED-03DB95F9B4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175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643F3-ABE7-4D0D-8D79-1E4D03BF64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01F0B-4689-462E-99AB-CC7C5AD67D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313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2BD07-41EB-4B18-8963-48BB354920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896FE-2C4E-46B6-9FDB-1B41762A94B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4610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ACDB8-568A-4236-A833-ADAFE82954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C0C01-B286-4A01-9497-1D8A0F717F4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671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375DB-B984-41B2-A66D-1BDFFDE716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8779E-3019-4DA2-A388-DA210EBF6FB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890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46E7D-FCA2-47D7-96BF-CFA57C5C4C6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732B6-4F03-4164-98A7-B5C0F020E95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038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1CAE6-1D23-48D3-82DD-FFFB34773E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BC7ED-EC1B-423D-8AEA-B0BA96E7D6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5704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1E6DE-7184-48C8-AC84-8C78CE36B2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5A5C5-8D65-4591-9FC2-9AF737B1B38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4833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4FCC6-F09A-41B3-B0EC-8F3C48F18FD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8E86D-2C09-436D-BFFD-502C90430C2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7311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3895-35BF-4BE6-98E7-EE48FFD819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5BDEC-1F5B-4EFE-B506-450DB041DE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870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3895-35BF-4BE6-98E7-EE48FFD819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5BDEC-1F5B-4EFE-B506-450DB041DE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8549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3895-35BF-4BE6-98E7-EE48FFD819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5BDEC-1F5B-4EFE-B506-450DB041DE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5310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3895-35BF-4BE6-98E7-EE48FFD819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5BDEC-1F5B-4EFE-B506-450DB041DE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4179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3895-35BF-4BE6-98E7-EE48FFD819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5BDEC-1F5B-4EFE-B506-450DB041DE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029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3895-35BF-4BE6-98E7-EE48FFD819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5BDEC-1F5B-4EFE-B506-450DB041DE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596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3895-35BF-4BE6-98E7-EE48FFD819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5BDEC-1F5B-4EFE-B506-450DB041DE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811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3895-35BF-4BE6-98E7-EE48FFD819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5BDEC-1F5B-4EFE-B506-450DB041DE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7336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3895-35BF-4BE6-98E7-EE48FFD819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5BDEC-1F5B-4EFE-B506-450DB041DE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2555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3895-35BF-4BE6-98E7-EE48FFD819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5BDEC-1F5B-4EFE-B506-450DB041DE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7356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3895-35BF-4BE6-98E7-EE48FFD819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5BDEC-1F5B-4EFE-B506-450DB041DE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676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65000"/>
              </a:schemeClr>
            </a:gs>
            <a:gs pos="0">
              <a:srgbClr val="F5FAC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F1C775-E955-44FA-8BBE-A00CFE56B6A8}" type="datetimeFigureOut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09.08.2013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5E9B95-EB5D-47A4-8900-028208B73139}" type="slidenum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8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65000"/>
              </a:schemeClr>
            </a:gs>
            <a:gs pos="0">
              <a:srgbClr val="F5FAC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63895-35BF-4BE6-98E7-EE48FFD819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09.08.2013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5BDEC-1F5B-4EFE-B506-450DB041DE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110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F:\Отдел Тинейджер\КЕН\Клипарты\Изображения\!New\dataway1600.jpg"/>
          <p:cNvPicPr>
            <a:picLocks noChangeAspect="1" noChangeArrowheads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65650" y="1052513"/>
            <a:ext cx="184150" cy="461962"/>
          </a:xfrm>
          <a:prstGeom prst="rect">
            <a:avLst/>
          </a:prstGeom>
          <a:noFill/>
          <a:effectLst>
            <a:glow rad="228600">
              <a:srgbClr val="CEB966">
                <a:satMod val="175000"/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2400" b="1" kern="0" dirty="0">
              <a:ln w="11430" cmpd="sng">
                <a:solidFill>
                  <a:srgbClr val="CEB966">
                    <a:tint val="10000"/>
                  </a:srgb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glow rad="228600">
                  <a:srgbClr val="CEB966">
                    <a:satMod val="175000"/>
                    <a:alpha val="40000"/>
                  </a:srgbClr>
                </a:glow>
              </a:effectLst>
              <a:latin typeface="a_CityNova" pitchFamily="18" charset="-52"/>
            </a:endParaRPr>
          </a:p>
        </p:txBody>
      </p:sp>
      <p:pic>
        <p:nvPicPr>
          <p:cNvPr id="7" name="Picture 4" descr="D:\Отдел Тинейджер\КЕН\Новые мероприятия\Библионочь 2012\Логотипы партнеров\ЛОГО_Биб\llogo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2146">
            <a:off x="133964" y="2105819"/>
            <a:ext cx="8497888" cy="2646362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\\Tin2\Доступ_Тин2\террор\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4" r="5154"/>
          <a:stretch/>
        </p:blipFill>
        <p:spPr bwMode="auto">
          <a:xfrm>
            <a:off x="5652120" y="4077072"/>
            <a:ext cx="3166773" cy="2340000"/>
          </a:xfrm>
          <a:prstGeom prst="roundRect">
            <a:avLst/>
          </a:prstGeom>
          <a:noFill/>
          <a:ln w="57150">
            <a:solidFill>
              <a:srgbClr val="D9FC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Отдел Тинейджер\Фотографии\Молодежный центр\Фотоподборки\Интерактив\uveYtUiY-i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4475"/>
            <a:ext cx="3266738" cy="2340000"/>
          </a:xfrm>
          <a:prstGeom prst="roundRect">
            <a:avLst/>
          </a:prstGeom>
          <a:noFill/>
          <a:ln w="57150">
            <a:solidFill>
              <a:srgbClr val="D9FC2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0333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79511" y="155089"/>
            <a:ext cx="8755136" cy="6552728"/>
          </a:xfrm>
          <a:prstGeom prst="roundRect">
            <a:avLst/>
          </a:prstGeom>
          <a:gradFill>
            <a:gsLst>
              <a:gs pos="100000">
                <a:srgbClr val="FFD5D5"/>
              </a:gs>
              <a:gs pos="84000">
                <a:srgbClr val="FFFAEB"/>
              </a:gs>
              <a:gs pos="37489">
                <a:srgbClr val="FFFEF9"/>
              </a:gs>
              <a:gs pos="31266">
                <a:srgbClr val="FFFEFB"/>
              </a:gs>
              <a:gs pos="18000">
                <a:schemeClr val="bg1"/>
              </a:gs>
              <a:gs pos="0">
                <a:srgbClr val="FFF2C9"/>
              </a:gs>
            </a:gsLst>
            <a:lin ang="5400000" scaled="0"/>
          </a:gradFill>
          <a:ln w="76200">
            <a:solidFill>
              <a:srgbClr val="D8EC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ln>
                  <a:solidFill>
                    <a:srgbClr val="D8EC18"/>
                  </a:solidFill>
                </a:ln>
                <a:solidFill>
                  <a:prstClr val="white"/>
                </a:solidFill>
                <a:ea typeface="Calibri"/>
                <a:cs typeface="Times New Roman"/>
              </a:rPr>
              <a:t> </a:t>
            </a:r>
          </a:p>
        </p:txBody>
      </p:sp>
      <p:sp>
        <p:nvSpPr>
          <p:cNvPr id="12" name="Поле 1"/>
          <p:cNvSpPr txBox="1"/>
          <p:nvPr/>
        </p:nvSpPr>
        <p:spPr>
          <a:xfrm>
            <a:off x="362483" y="260648"/>
            <a:ext cx="8389193" cy="115512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</a:pP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bduction"/>
                <a:ea typeface="Calibri"/>
                <a:cs typeface="Times New Roman"/>
              </a:rPr>
              <a:t>МОЛОДЁЖНЫЙ</a:t>
            </a:r>
            <a:endParaRPr lang="ru-RU" sz="11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3" name="Поле 8"/>
          <p:cNvSpPr txBox="1"/>
          <p:nvPr/>
        </p:nvSpPr>
        <p:spPr>
          <a:xfrm>
            <a:off x="-519746" y="1196752"/>
            <a:ext cx="10153650" cy="124523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ru-RU" sz="5400" b="1" i="1" dirty="0">
                <a:ln w="24498" cap="flat" cmpd="dbl" algn="ctr">
                  <a:solidFill>
                    <a:srgbClr val="D02E29"/>
                  </a:solidFill>
                  <a:prstDash val="solid"/>
                  <a:miter lim="0"/>
                </a:ln>
                <a:gradFill>
                  <a:gsLst>
                    <a:gs pos="10000">
                      <a:srgbClr val="FBF3F3"/>
                    </a:gs>
                    <a:gs pos="60000">
                      <a:srgbClr val="F3D8D8"/>
                    </a:gs>
                    <a:gs pos="100000">
                      <a:srgbClr val="E38C8A"/>
                    </a:gs>
                  </a:gsLst>
                  <a:lin ang="5400000" scaled="0"/>
                </a:gradFill>
                <a:latin typeface="Abduction"/>
                <a:ea typeface="Calibri"/>
                <a:cs typeface="Times New Roman"/>
              </a:rPr>
              <a:t>ЦЕНТР</a:t>
            </a:r>
            <a:endParaRPr lang="ru-RU" sz="11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206" y="2995613"/>
            <a:ext cx="108585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 descr="D:\Отдел Тинейджер\КЕН\001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890611"/>
            <a:ext cx="2195195" cy="842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D:\Отдел Тинейджер\Фотографии\Интерактив\MycI6mnNjUc.jpg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200" y="4497844"/>
            <a:ext cx="2880423" cy="18553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G:\Фотографии\Молодежный центр\Фотоподборки\Интерактив\EU2mV2b96b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4509120"/>
            <a:ext cx="2952328" cy="18476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" name="Picture 2" descr="G:\Фотографии\Молодежный центр\Фотоподборки\Интерактив\DSC_098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202" y="2038322"/>
            <a:ext cx="3345753" cy="22305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1560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5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Отдел Тинейджер\Фотографии\Интерактив\yQH-6QRn_0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32656"/>
            <a:ext cx="4320000" cy="32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" name="Picture 4" descr="D:\Отдел Тинейджер\Фотографии\Интерактив\xiPc1rVkhD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3840000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5" descr="D:\Отдел Тинейджер\Фотографии\Интерактив\MIPXzXLEff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89040"/>
            <a:ext cx="4306543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07210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Отдел Тинейджер\Фотографии\Интерактив\В Тем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208" y="385223"/>
            <a:ext cx="2237640" cy="25397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D:\Отдел Тинейджер\Фотографии\Интерактив\kDHa_L7CY6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968" y="188640"/>
            <a:ext cx="4699496" cy="29332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" name="Picture 4" descr="D:\Отдел Тинейджер\Фотографии\Интерактив\JmDqhqF2u4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232" y="3653789"/>
            <a:ext cx="4201232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5" descr="D:\Отдел Тинейджер\Фотографии\Интерактив\x_9d56d4d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73016"/>
            <a:ext cx="3840000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29481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Отдел Тинейджер\Фотографии\Комаров_Мероприятия\Проекты\Эврика\меропр.3.04 наука\IMG_44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794" y="3789039"/>
            <a:ext cx="3840219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" name="Picture 3" descr="D:\Отдел Тинейджер\Фотографии\Комаров_Мероприятия\Проекты\Эврика\меропр.3.04 наука\IMG_44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19" y="251653"/>
            <a:ext cx="3840220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" name="Picture 4" descr="D:\Отдел Тинейджер\Фотографии\Интерактив\x_652bf8a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2151"/>
            <a:ext cx="1990052" cy="26668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898597"/>
            <a:ext cx="1901275" cy="2535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83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iv-obdu.ru/images/stories/News2013a/mc_br-07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45024"/>
            <a:ext cx="3797625" cy="252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iv-obdu.ru/images/stories/News2013a/mc_br-10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76671"/>
            <a:ext cx="3942601" cy="262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iv-obdu.ru/images/stories/News2013a/mc_br-09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17032"/>
            <a:ext cx="3689373" cy="245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20351592">
            <a:off x="-258004" y="911134"/>
            <a:ext cx="476149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200" dirty="0" smtClean="0">
                <a:ln w="19050">
                  <a:solidFill>
                    <a:srgbClr val="0099FF"/>
                  </a:soli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  <a:tileRect/>
                </a:gra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_AlbionicTitulInfl" pitchFamily="34" charset="-52"/>
              </a:rPr>
              <a:t>Летний </a:t>
            </a:r>
          </a:p>
          <a:p>
            <a:pPr algn="ctr"/>
            <a:r>
              <a:rPr lang="ru-RU" sz="4800" b="1" cap="none" spc="200" dirty="0" smtClean="0">
                <a:ln w="19050">
                  <a:solidFill>
                    <a:srgbClr val="0099FF"/>
                  </a:soli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  <a:tileRect/>
                </a:gra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_AlbionicTitulInfl" pitchFamily="34" charset="-52"/>
              </a:rPr>
              <a:t>калейдоскоп</a:t>
            </a:r>
            <a:endParaRPr lang="ru-RU" sz="4800" b="1" cap="none" spc="200" dirty="0">
              <a:ln w="19050">
                <a:solidFill>
                  <a:srgbClr val="0099FF"/>
                </a:solidFill>
                <a:prstDash val="solid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1"/>
                <a:tileRect/>
              </a:gra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_AlbionicTitulInfl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6672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G:\Фотографии\Молодежный центр\Фотоподборки\Флешмоб\IMG_54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32" y="260648"/>
            <a:ext cx="6876256" cy="5157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" name="Picture 4" descr="D:\Отдел Тинейджер\КЕН\Новые мероприятия\Библионочь 2012\Логотипы партнеров\ЛОГО_Биб\llogo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16" y="3933056"/>
            <a:ext cx="8497888" cy="2646362"/>
          </a:xfrm>
          <a:prstGeom prst="rect">
            <a:avLst/>
          </a:prstGeom>
          <a:noFill/>
          <a:ln>
            <a:noFill/>
          </a:ln>
          <a:effectLst>
            <a:glow rad="101600">
              <a:srgbClr val="9BBB59">
                <a:satMod val="175000"/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20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7504" y="2348880"/>
            <a:ext cx="8496944" cy="1793167"/>
          </a:xfrm>
        </p:spPr>
        <p:txBody>
          <a:bodyPr/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4400" spc="200" dirty="0" smtClean="0">
                <a:ln w="19050">
                  <a:solidFill>
                    <a:srgbClr val="0099FF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ea typeface="+mn-ea"/>
                <a:cs typeface="+mn-cs"/>
              </a:rPr>
              <a:t>Спасибо за внимание!</a:t>
            </a:r>
            <a:r>
              <a:rPr lang="ru-RU" sz="4400" dirty="0" smtClean="0">
                <a:solidFill>
                  <a:srgbClr val="002060"/>
                </a:solidFill>
                <a:effectLst/>
                <a:ea typeface="Times New Roman"/>
                <a:cs typeface="Times New Roman"/>
              </a:rPr>
              <a:t/>
            </a:r>
            <a:br>
              <a:rPr lang="ru-RU" sz="4400" dirty="0" smtClean="0">
                <a:solidFill>
                  <a:srgbClr val="002060"/>
                </a:solidFill>
                <a:effectLst/>
                <a:ea typeface="Times New Roman"/>
                <a:cs typeface="Times New Roman"/>
              </a:rPr>
            </a:br>
            <a:endParaRPr lang="ru-RU" sz="4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25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399</TotalTime>
  <Words>8</Words>
  <Application>Microsoft Office PowerPoint</Application>
  <PresentationFormat>Экран (4:3)</PresentationFormat>
  <Paragraphs>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Воздушный поток</vt:lpstr>
      <vt:lpstr>1_Тема Office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 молодежи</dc:title>
  <dc:creator>Голубевы</dc:creator>
  <cp:lastModifiedBy>Admin</cp:lastModifiedBy>
  <cp:revision>17</cp:revision>
  <dcterms:created xsi:type="dcterms:W3CDTF">2012-11-10T15:20:10Z</dcterms:created>
  <dcterms:modified xsi:type="dcterms:W3CDTF">2013-08-09T10:12:29Z</dcterms:modified>
</cp:coreProperties>
</file>