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7" r:id="rId8"/>
    <p:sldId id="268" r:id="rId9"/>
    <p:sldId id="269" r:id="rId10"/>
    <p:sldId id="270" r:id="rId11"/>
    <p:sldId id="265" r:id="rId12"/>
    <p:sldId id="266" r:id="rId13"/>
    <p:sldId id="271" r:id="rId14"/>
    <p:sldId id="272" r:id="rId15"/>
    <p:sldId id="273" r:id="rId16"/>
    <p:sldId id="26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2" autoAdjust="0"/>
    <p:restoredTop sz="94660"/>
  </p:normalViewPr>
  <p:slideViewPr>
    <p:cSldViewPr>
      <p:cViewPr>
        <p:scale>
          <a:sx n="70" d="100"/>
          <a:sy n="70" d="100"/>
        </p:scale>
        <p:origin x="-5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FD081-F2CD-4431-A1BA-4488781FEC07}" type="datetimeFigureOut">
              <a:rPr lang="ru-RU" smtClean="0"/>
              <a:pPr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D8B07-BECE-43A1-BBC8-5813AD31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0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МБУК «Городецкая ЦБС»</a:t>
            </a:r>
            <a:endParaRPr lang="ru-RU" sz="3200" b="1" cap="none" spc="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857232"/>
            <a:ext cx="485775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Опыт работы детских </a:t>
            </a:r>
            <a:endParaRPr lang="ru-RU" sz="4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C000"/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библиотек по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Формированию позитивного отношения  к здоровому </a:t>
            </a:r>
            <a:r>
              <a:rPr lang="ru-RU" sz="4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образу </a:t>
            </a:r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жизни.  </a:t>
            </a:r>
            <a:endParaRPr lang="ru-RU" sz="4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6273225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2013 год.</a:t>
            </a:r>
            <a:endParaRPr lang="ru-RU" sz="3200" b="1" cap="none" spc="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Рисунок 6" descr="D:\фотоархив\Мер.по Афганистану\DSCN57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214291"/>
            <a:ext cx="4786346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3" name="Picture 1" descr="D:\фотоархив\Мер.по Афганистану\DSCN5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7" y="2875354"/>
            <a:ext cx="5024419" cy="3768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фото с мероприят\DSCF05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071810"/>
            <a:ext cx="4809060" cy="357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F:\фото с мероприят\DSCF0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4766205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Рисунок 3" descr="F:\Табуновой\DSCN36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28"/>
            <a:ext cx="457200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Табуновой\DSCN418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28628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:\Табуновой\P114046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2857496"/>
            <a:ext cx="6286544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:\фотографии\с лагерем\IMG_019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78634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фотографии\с лагерем\IMG_02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857496"/>
            <a:ext cx="5048250" cy="378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F:\фотографии\Растишка\IMG_12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435771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:\фотографии\Растишка\IMG_12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4290"/>
            <a:ext cx="4286280" cy="313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:\фотографии\Растишка\IMG_127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500438"/>
            <a:ext cx="4286280" cy="3200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64" y="785794"/>
            <a:ext cx="871543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Здоровье -  состояние полного физического, духовного и социального благополучия, а не только отсутствие болезни или физических дефектов.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здоровье\взяла\rian-01390973-lr-ru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4019265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Содержимое 3" descr="39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57422" y="2000240"/>
            <a:ext cx="3643338" cy="2550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Picture 1" descr="C:\Documents and Settings\User\Рабочий стол\здоровье\взяла\5994540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28604"/>
            <a:ext cx="3429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User\Рабочий стол\здоровье\взяла\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91129" y="3857628"/>
            <a:ext cx="3714763" cy="2786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Documents and Settings\User\Рабочий стол\здоровье\взяла\1355419930_1298140960_myshite_ne_myshit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429132"/>
            <a:ext cx="3652234" cy="2247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6273225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2013 год.</a:t>
            </a:r>
            <a:endParaRPr lang="ru-RU" sz="3200" b="1" cap="none" spc="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0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МБУК «Городецкая ЦБС»</a:t>
            </a:r>
            <a:endParaRPr lang="ru-RU" sz="3200" b="1" cap="none" spc="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857232"/>
            <a:ext cx="485775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Опыт работы детских </a:t>
            </a:r>
            <a:endParaRPr lang="ru-RU" sz="4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C000"/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библиотек по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Формированию позитивного отношения  к здоровому </a:t>
            </a:r>
            <a:r>
              <a:rPr lang="ru-RU" sz="4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образу </a:t>
            </a:r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жизни.  </a:t>
            </a:r>
            <a:endParaRPr lang="ru-RU" sz="4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ltnews.ru/upload/news/30.08.2012/dea1f2b9b6f3e987135616ec150fd4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-500090"/>
            <a:ext cx="4714876" cy="4714877"/>
          </a:xfrm>
          <a:prstGeom prst="rect">
            <a:avLst/>
          </a:prstGeom>
          <a:noFill/>
        </p:spPr>
      </p:pic>
      <p:pic>
        <p:nvPicPr>
          <p:cNvPr id="4" name="Picture 8" descr="C:\Documents and Settings\User\Рабочий стол\здоровье\uspexi_medici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02544">
            <a:off x="8314" y="3802979"/>
            <a:ext cx="4443321" cy="341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C:\Documents and Settings\User\Рабочий стол\здоровье\4218_html_635032c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3611">
            <a:off x="4488739" y="-257593"/>
            <a:ext cx="4482825" cy="451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bv6.ru/uploads/posts/2011-08/1313529266_zdorov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3619499"/>
            <a:ext cx="4867275" cy="3238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084" name="Picture 12" descr="C:\Documents and Settings\User\Рабочий стол\здоровье\zdorovie-f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86965">
            <a:off x="3246195" y="4895093"/>
            <a:ext cx="4318008" cy="1977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46731">
            <a:off x="6123776" y="2438268"/>
            <a:ext cx="3100425" cy="2557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User\Рабочий стол\здоровье\Zo8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23852">
            <a:off x="5596137" y="433736"/>
            <a:ext cx="3249781" cy="2182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5" name="Picture 13" descr="C:\Documents and Settings\User\Рабочий стол\здоровье\009806457a68a8103f1eec08dca1f59ee597232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01900">
            <a:off x="116236" y="4113910"/>
            <a:ext cx="3297375" cy="2185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2" name="Picture 10" descr="C:\Documents and Settings\User\Рабочий стол\здоровье\Рисунок1-300x19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435414">
            <a:off x="2833916" y="2432293"/>
            <a:ext cx="3178252" cy="2076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3" name="Picture 11" descr="C:\Documents and Settings\User\Рабочий стол\здоровье\409xxx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331528">
            <a:off x="-181269" y="1292350"/>
            <a:ext cx="3214710" cy="2325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C:\Documents and Settings\User\Рабочий стол\здоровье\bassejn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1224111">
            <a:off x="2251351" y="-42212"/>
            <a:ext cx="3273067" cy="2162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здоровье\IMG_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533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C:\Documents and Settings\User\Рабочий стол\здоровье\294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-214338"/>
            <a:ext cx="3500486" cy="3500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857496"/>
            <a:ext cx="2762116" cy="345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 descr="C:\Documents and Settings\User\Рабочий стол\здоровье\129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10570">
            <a:off x="3934908" y="198605"/>
            <a:ext cx="2253928" cy="3070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C:\Documents and Settings\User\Рабочий стол\здоровье\kom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1520">
            <a:off x="3727886" y="3169037"/>
            <a:ext cx="2488107" cy="3215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фото с мероприят\DSCF0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6715172" cy="5013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C:\Documents and Settings\User\Рабочий стол\Отсканировано 11.08.2013 16-1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1633">
            <a:off x="6818508" y="198641"/>
            <a:ext cx="2261132" cy="3372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C:\Documents and Settings\User\Рабочий стол\Отсканировано 11.08.2013 16-10 (4)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40585">
            <a:off x="5503723" y="3571954"/>
            <a:ext cx="3038087" cy="3430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Documents and Settings\User\Рабочий стол\Отсканировано 11.08.2013 16-10 (3)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30737">
            <a:off x="3164515" y="4340050"/>
            <a:ext cx="2177564" cy="2763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август 2013\P8090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786058"/>
            <a:ext cx="4786346" cy="3589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август 2013\P80902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14290"/>
            <a:ext cx="4429156" cy="3321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F:\август 2013\P8090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303915"/>
            <a:ext cx="4457688" cy="3342983"/>
          </a:xfrm>
          <a:prstGeom prst="rect">
            <a:avLst/>
          </a:prstGeom>
          <a:noFill/>
        </p:spPr>
      </p:pic>
      <p:pic>
        <p:nvPicPr>
          <p:cNvPr id="6" name="Picture 3" descr="F:\август 2013\P8090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000372"/>
            <a:ext cx="4838723" cy="3628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F:\август 2013\P80902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3" y="142852"/>
            <a:ext cx="466767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здоровье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5" descr="F:\август 2013\P8070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89"/>
            <a:ext cx="4714908" cy="3535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F:\август 2013\P8070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3841" y="3214686"/>
            <a:ext cx="4527923" cy="3395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Табуновой\SAM_22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63</Words>
  <Application>Microsoft Office PowerPoint</Application>
  <PresentationFormat>Экран (4:3)</PresentationFormat>
  <Paragraphs>12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Здоровье 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2013-08-11T09:40:28Z</dcterms:created>
  <dcterms:modified xsi:type="dcterms:W3CDTF">2013-08-12T12:59:12Z</dcterms:modified>
</cp:coreProperties>
</file>