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281" r:id="rId6"/>
    <p:sldId id="277" r:id="rId7"/>
    <p:sldId id="280" r:id="rId8"/>
    <p:sldId id="283" r:id="rId9"/>
    <p:sldId id="266" r:id="rId10"/>
    <p:sldId id="262" r:id="rId11"/>
    <p:sldId id="265" r:id="rId12"/>
    <p:sldId id="284" r:id="rId13"/>
    <p:sldId id="285" r:id="rId14"/>
    <p:sldId id="270" r:id="rId15"/>
    <p:sldId id="275" r:id="rId16"/>
    <p:sldId id="278" r:id="rId17"/>
    <p:sldId id="272" r:id="rId18"/>
    <p:sldId id="273" r:id="rId19"/>
    <p:sldId id="274" r:id="rId20"/>
    <p:sldId id="286" r:id="rId21"/>
    <p:sldId id="287" r:id="rId22"/>
    <p:sldId id="267" r:id="rId23"/>
    <p:sldId id="260" r:id="rId24"/>
    <p:sldId id="288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85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7B5DE5-EA21-4E0C-8133-F806B4CEC22F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</dgm:pt>
    <dgm:pt modelId="{EE230D76-AAAF-48AA-84F8-A674E29771C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построение общения от совместных действий к самостоятельности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FFEC8352-D00C-4409-BC5E-4726BC191283}" type="parTrans" cxnId="{72C0CE64-726C-4224-9269-217F211AC8AE}">
      <dgm:prSet/>
      <dgm:spPr/>
      <dgm:t>
        <a:bodyPr/>
        <a:lstStyle/>
        <a:p>
          <a:endParaRPr lang="ru-RU"/>
        </a:p>
      </dgm:t>
    </dgm:pt>
    <dgm:pt modelId="{5438BE33-76A4-4B3F-BF9F-0E9D52877EBB}" type="sibTrans" cxnId="{72C0CE64-726C-4224-9269-217F211AC8AE}">
      <dgm:prSet/>
      <dgm:spPr/>
      <dgm:t>
        <a:bodyPr/>
        <a:lstStyle/>
        <a:p>
          <a:endParaRPr lang="ru-RU"/>
        </a:p>
      </dgm:t>
    </dgm:pt>
    <dgm:pt modelId="{2EED7231-BF5B-457D-BFB6-673D4FBED16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смена видов деятельности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325DB4DC-7658-4529-A356-F404E0719273}" type="parTrans" cxnId="{06D0F7CE-61D6-47A9-BAF7-D3DD95798C73}">
      <dgm:prSet/>
      <dgm:spPr/>
      <dgm:t>
        <a:bodyPr/>
        <a:lstStyle/>
        <a:p>
          <a:endParaRPr lang="ru-RU"/>
        </a:p>
      </dgm:t>
    </dgm:pt>
    <dgm:pt modelId="{81C736D7-D185-4E56-9165-CB421FD08A40}" type="sibTrans" cxnId="{06D0F7CE-61D6-47A9-BAF7-D3DD95798C73}">
      <dgm:prSet/>
      <dgm:spPr/>
      <dgm:t>
        <a:bodyPr/>
        <a:lstStyle/>
        <a:p>
          <a:endParaRPr lang="ru-RU"/>
        </a:p>
      </dgm:t>
    </dgm:pt>
    <dgm:pt modelId="{0A2E2F2E-76B6-447B-AB3E-251985D48D6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осознание получения новых знаний для дальнейшего применения в будущем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B4D33D95-373D-44B0-84C5-A41C7FD5B3D3}" type="parTrans" cxnId="{FE58A990-C1C9-4C64-980D-2CF2B160378E}">
      <dgm:prSet/>
      <dgm:spPr/>
      <dgm:t>
        <a:bodyPr/>
        <a:lstStyle/>
        <a:p>
          <a:endParaRPr lang="ru-RU"/>
        </a:p>
      </dgm:t>
    </dgm:pt>
    <dgm:pt modelId="{31E28607-494E-4ACC-ABF9-01DA5273971E}" type="sibTrans" cxnId="{FE58A990-C1C9-4C64-980D-2CF2B160378E}">
      <dgm:prSet/>
      <dgm:spPr/>
      <dgm:t>
        <a:bodyPr/>
        <a:lstStyle/>
        <a:p>
          <a:endParaRPr lang="ru-RU"/>
        </a:p>
      </dgm:t>
    </dgm:pt>
    <dgm:pt modelId="{E82863C6-EB35-49A6-87C5-13ADCE5A8AB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обеспечение мотивации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735E9B2D-97BE-4D8A-84AE-08D4AF875C8F}" type="parTrans" cxnId="{698D432C-3396-400C-A9C1-EC0D848F84B7}">
      <dgm:prSet/>
      <dgm:spPr/>
      <dgm:t>
        <a:bodyPr/>
        <a:lstStyle/>
        <a:p>
          <a:endParaRPr lang="ru-RU"/>
        </a:p>
      </dgm:t>
    </dgm:pt>
    <dgm:pt modelId="{7FAF5D0F-4DB2-4A99-AAF5-08281950BE7A}" type="sibTrans" cxnId="{698D432C-3396-400C-A9C1-EC0D848F84B7}">
      <dgm:prSet/>
      <dgm:spPr/>
      <dgm:t>
        <a:bodyPr/>
        <a:lstStyle/>
        <a:p>
          <a:endParaRPr lang="ru-RU"/>
        </a:p>
      </dgm:t>
    </dgm:pt>
    <dgm:pt modelId="{52E3C7F6-3976-48C5-9351-C368DE608AA4}" type="pres">
      <dgm:prSet presAssocID="{647B5DE5-EA21-4E0C-8133-F806B4CEC22F}" presName="cycle" presStyleCnt="0">
        <dgm:presLayoutVars>
          <dgm:dir/>
          <dgm:resizeHandles val="exact"/>
        </dgm:presLayoutVars>
      </dgm:prSet>
      <dgm:spPr/>
    </dgm:pt>
    <dgm:pt modelId="{746288E0-DA9A-4DC3-A172-BDE89D0858CC}" type="pres">
      <dgm:prSet presAssocID="{EE230D76-AAAF-48AA-84F8-A674E29771C1}" presName="dummy" presStyleCnt="0"/>
      <dgm:spPr/>
    </dgm:pt>
    <dgm:pt modelId="{707EAFC8-4B10-41A0-9C61-CA81552F3B42}" type="pres">
      <dgm:prSet presAssocID="{EE230D76-AAAF-48AA-84F8-A674E29771C1}" presName="node" presStyleLbl="revTx" presStyleIdx="0" presStyleCnt="4" custScaleX="170445" custRadScaleRad="118628" custRadScaleInc="274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50518A-BA2F-4214-9F11-58D45079E553}" type="pres">
      <dgm:prSet presAssocID="{5438BE33-76A4-4B3F-BF9F-0E9D52877EBB}" presName="sibTrans" presStyleLbl="node1" presStyleIdx="0" presStyleCnt="4" custLinFactNeighborX="10135" custLinFactNeighborY="1304"/>
      <dgm:spPr/>
      <dgm:t>
        <a:bodyPr/>
        <a:lstStyle/>
        <a:p>
          <a:endParaRPr lang="ru-RU"/>
        </a:p>
      </dgm:t>
    </dgm:pt>
    <dgm:pt modelId="{C54E391F-5B49-4946-9183-4E0E9046F860}" type="pres">
      <dgm:prSet presAssocID="{2EED7231-BF5B-457D-BFB6-673D4FBED16A}" presName="dummy" presStyleCnt="0"/>
      <dgm:spPr/>
    </dgm:pt>
    <dgm:pt modelId="{F6EC6ED2-41B1-4E6B-891F-D6D4354EFA5C}" type="pres">
      <dgm:prSet presAssocID="{2EED7231-BF5B-457D-BFB6-673D4FBED16A}" presName="node" presStyleLbl="revTx" presStyleIdx="1" presStyleCnt="4" custRadScaleRad="121653" custRadScaleInc="-21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AE69C6-43F8-4015-B709-183DC5456C48}" type="pres">
      <dgm:prSet presAssocID="{81C736D7-D185-4E56-9165-CB421FD08A40}" presName="sibTrans" presStyleLbl="node1" presStyleIdx="1" presStyleCnt="4" custLinFactNeighborX="1252" custLinFactNeighborY="-8032"/>
      <dgm:spPr/>
      <dgm:t>
        <a:bodyPr/>
        <a:lstStyle/>
        <a:p>
          <a:endParaRPr lang="ru-RU"/>
        </a:p>
      </dgm:t>
    </dgm:pt>
    <dgm:pt modelId="{68E84586-C83B-466E-903A-CCB2CDC8704F}" type="pres">
      <dgm:prSet presAssocID="{0A2E2F2E-76B6-447B-AB3E-251985D48D66}" presName="dummy" presStyleCnt="0"/>
      <dgm:spPr/>
    </dgm:pt>
    <dgm:pt modelId="{E138FB71-969E-4EA2-87B8-2CC079C51599}" type="pres">
      <dgm:prSet presAssocID="{0A2E2F2E-76B6-447B-AB3E-251985D48D66}" presName="node" presStyleLbl="revTx" presStyleIdx="2" presStyleCnt="4" custScaleX="129389" custRadScaleRad="113554" custRadScaleInc="20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80243-0675-402C-949E-888D2A5378C2}" type="pres">
      <dgm:prSet presAssocID="{31E28607-494E-4ACC-ABF9-01DA5273971E}" presName="sibTrans" presStyleLbl="node1" presStyleIdx="2" presStyleCnt="4"/>
      <dgm:spPr/>
      <dgm:t>
        <a:bodyPr/>
        <a:lstStyle/>
        <a:p>
          <a:endParaRPr lang="ru-RU"/>
        </a:p>
      </dgm:t>
    </dgm:pt>
    <dgm:pt modelId="{56FD5056-4D49-4506-AE8C-B825E21BC3E6}" type="pres">
      <dgm:prSet presAssocID="{E82863C6-EB35-49A6-87C5-13ADCE5A8AB3}" presName="dummy" presStyleCnt="0"/>
      <dgm:spPr/>
    </dgm:pt>
    <dgm:pt modelId="{BCE3FF5A-3938-4436-8DA5-36E563002F41}" type="pres">
      <dgm:prSet presAssocID="{E82863C6-EB35-49A6-87C5-13ADCE5A8AB3}" presName="node" presStyleLbl="revTx" presStyleIdx="3" presStyleCnt="4" custScaleX="113834" custRadScaleRad="109080" custRadScaleInc="-146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A7252-05A7-4E1A-A3CE-4EA452074074}" type="pres">
      <dgm:prSet presAssocID="{7FAF5D0F-4DB2-4A99-AAF5-08281950BE7A}" presName="sibTrans" presStyleLbl="node1" presStyleIdx="3" presStyleCnt="4" custLinFactNeighborX="-1637" custLinFactNeighborY="10705"/>
      <dgm:spPr/>
      <dgm:t>
        <a:bodyPr/>
        <a:lstStyle/>
        <a:p>
          <a:endParaRPr lang="ru-RU"/>
        </a:p>
      </dgm:t>
    </dgm:pt>
  </dgm:ptLst>
  <dgm:cxnLst>
    <dgm:cxn modelId="{5D0E5859-D56A-47CB-AD49-3E8511487B89}" type="presOf" srcId="{5438BE33-76A4-4B3F-BF9F-0E9D52877EBB}" destId="{BE50518A-BA2F-4214-9F11-58D45079E553}" srcOrd="0" destOrd="0" presId="urn:microsoft.com/office/officeart/2005/8/layout/cycle1"/>
    <dgm:cxn modelId="{E0512465-B3F4-488F-879A-AAD65C2774A7}" type="presOf" srcId="{31E28607-494E-4ACC-ABF9-01DA5273971E}" destId="{D3180243-0675-402C-949E-888D2A5378C2}" srcOrd="0" destOrd="0" presId="urn:microsoft.com/office/officeart/2005/8/layout/cycle1"/>
    <dgm:cxn modelId="{698D432C-3396-400C-A9C1-EC0D848F84B7}" srcId="{647B5DE5-EA21-4E0C-8133-F806B4CEC22F}" destId="{E82863C6-EB35-49A6-87C5-13ADCE5A8AB3}" srcOrd="3" destOrd="0" parTransId="{735E9B2D-97BE-4D8A-84AE-08D4AF875C8F}" sibTransId="{7FAF5D0F-4DB2-4A99-AAF5-08281950BE7A}"/>
    <dgm:cxn modelId="{72C0CE64-726C-4224-9269-217F211AC8AE}" srcId="{647B5DE5-EA21-4E0C-8133-F806B4CEC22F}" destId="{EE230D76-AAAF-48AA-84F8-A674E29771C1}" srcOrd="0" destOrd="0" parTransId="{FFEC8352-D00C-4409-BC5E-4726BC191283}" sibTransId="{5438BE33-76A4-4B3F-BF9F-0E9D52877EBB}"/>
    <dgm:cxn modelId="{FE58A990-C1C9-4C64-980D-2CF2B160378E}" srcId="{647B5DE5-EA21-4E0C-8133-F806B4CEC22F}" destId="{0A2E2F2E-76B6-447B-AB3E-251985D48D66}" srcOrd="2" destOrd="0" parTransId="{B4D33D95-373D-44B0-84C5-A41C7FD5B3D3}" sibTransId="{31E28607-494E-4ACC-ABF9-01DA5273971E}"/>
    <dgm:cxn modelId="{7823C161-A634-4E13-954C-79869D610FC7}" type="presOf" srcId="{7FAF5D0F-4DB2-4A99-AAF5-08281950BE7A}" destId="{DBEA7252-05A7-4E1A-A3CE-4EA452074074}" srcOrd="0" destOrd="0" presId="urn:microsoft.com/office/officeart/2005/8/layout/cycle1"/>
    <dgm:cxn modelId="{F296AE50-3298-4E54-8616-4E560E37081A}" type="presOf" srcId="{E82863C6-EB35-49A6-87C5-13ADCE5A8AB3}" destId="{BCE3FF5A-3938-4436-8DA5-36E563002F41}" srcOrd="0" destOrd="0" presId="urn:microsoft.com/office/officeart/2005/8/layout/cycle1"/>
    <dgm:cxn modelId="{7E5BBAFE-9C71-4D99-BD6A-1EB943CA31D4}" type="presOf" srcId="{0A2E2F2E-76B6-447B-AB3E-251985D48D66}" destId="{E138FB71-969E-4EA2-87B8-2CC079C51599}" srcOrd="0" destOrd="0" presId="urn:microsoft.com/office/officeart/2005/8/layout/cycle1"/>
    <dgm:cxn modelId="{31DCD40C-F672-48FE-8195-D6AF656552D9}" type="presOf" srcId="{647B5DE5-EA21-4E0C-8133-F806B4CEC22F}" destId="{52E3C7F6-3976-48C5-9351-C368DE608AA4}" srcOrd="0" destOrd="0" presId="urn:microsoft.com/office/officeart/2005/8/layout/cycle1"/>
    <dgm:cxn modelId="{3C736A54-F5D0-4FE5-B972-77674F92C40A}" type="presOf" srcId="{2EED7231-BF5B-457D-BFB6-673D4FBED16A}" destId="{F6EC6ED2-41B1-4E6B-891F-D6D4354EFA5C}" srcOrd="0" destOrd="0" presId="urn:microsoft.com/office/officeart/2005/8/layout/cycle1"/>
    <dgm:cxn modelId="{84E338F7-9991-4018-950C-674C1351FA34}" type="presOf" srcId="{EE230D76-AAAF-48AA-84F8-A674E29771C1}" destId="{707EAFC8-4B10-41A0-9C61-CA81552F3B42}" srcOrd="0" destOrd="0" presId="urn:microsoft.com/office/officeart/2005/8/layout/cycle1"/>
    <dgm:cxn modelId="{06D0F7CE-61D6-47A9-BAF7-D3DD95798C73}" srcId="{647B5DE5-EA21-4E0C-8133-F806B4CEC22F}" destId="{2EED7231-BF5B-457D-BFB6-673D4FBED16A}" srcOrd="1" destOrd="0" parTransId="{325DB4DC-7658-4529-A356-F404E0719273}" sibTransId="{81C736D7-D185-4E56-9165-CB421FD08A40}"/>
    <dgm:cxn modelId="{653F2294-EB44-4D00-84E9-A09F0850B13D}" type="presOf" srcId="{81C736D7-D185-4E56-9165-CB421FD08A40}" destId="{F6AE69C6-43F8-4015-B709-183DC5456C48}" srcOrd="0" destOrd="0" presId="urn:microsoft.com/office/officeart/2005/8/layout/cycle1"/>
    <dgm:cxn modelId="{226869BB-2B0D-4D6F-8BEB-1B5427924898}" type="presParOf" srcId="{52E3C7F6-3976-48C5-9351-C368DE608AA4}" destId="{746288E0-DA9A-4DC3-A172-BDE89D0858CC}" srcOrd="0" destOrd="0" presId="urn:microsoft.com/office/officeart/2005/8/layout/cycle1"/>
    <dgm:cxn modelId="{CBC13392-EEEE-45EB-A0B9-56708E195FD5}" type="presParOf" srcId="{52E3C7F6-3976-48C5-9351-C368DE608AA4}" destId="{707EAFC8-4B10-41A0-9C61-CA81552F3B42}" srcOrd="1" destOrd="0" presId="urn:microsoft.com/office/officeart/2005/8/layout/cycle1"/>
    <dgm:cxn modelId="{E682628F-E43B-4853-A83D-2836F4ED73EB}" type="presParOf" srcId="{52E3C7F6-3976-48C5-9351-C368DE608AA4}" destId="{BE50518A-BA2F-4214-9F11-58D45079E553}" srcOrd="2" destOrd="0" presId="urn:microsoft.com/office/officeart/2005/8/layout/cycle1"/>
    <dgm:cxn modelId="{615BB194-3D92-47D9-A07F-5D84F48DFC43}" type="presParOf" srcId="{52E3C7F6-3976-48C5-9351-C368DE608AA4}" destId="{C54E391F-5B49-4946-9183-4E0E9046F860}" srcOrd="3" destOrd="0" presId="urn:microsoft.com/office/officeart/2005/8/layout/cycle1"/>
    <dgm:cxn modelId="{689ED921-138D-4D5A-9F25-DBADB0055059}" type="presParOf" srcId="{52E3C7F6-3976-48C5-9351-C368DE608AA4}" destId="{F6EC6ED2-41B1-4E6B-891F-D6D4354EFA5C}" srcOrd="4" destOrd="0" presId="urn:microsoft.com/office/officeart/2005/8/layout/cycle1"/>
    <dgm:cxn modelId="{67D2AECC-2BCF-4E87-AD0C-493C9961EC05}" type="presParOf" srcId="{52E3C7F6-3976-48C5-9351-C368DE608AA4}" destId="{F6AE69C6-43F8-4015-B709-183DC5456C48}" srcOrd="5" destOrd="0" presId="urn:microsoft.com/office/officeart/2005/8/layout/cycle1"/>
    <dgm:cxn modelId="{92E8ED76-35C3-40AA-867C-FF8ABABF1F9B}" type="presParOf" srcId="{52E3C7F6-3976-48C5-9351-C368DE608AA4}" destId="{68E84586-C83B-466E-903A-CCB2CDC8704F}" srcOrd="6" destOrd="0" presId="urn:microsoft.com/office/officeart/2005/8/layout/cycle1"/>
    <dgm:cxn modelId="{376873B6-0067-4FBA-B8C9-AA56092453BD}" type="presParOf" srcId="{52E3C7F6-3976-48C5-9351-C368DE608AA4}" destId="{E138FB71-969E-4EA2-87B8-2CC079C51599}" srcOrd="7" destOrd="0" presId="urn:microsoft.com/office/officeart/2005/8/layout/cycle1"/>
    <dgm:cxn modelId="{7F3D7807-5B86-4952-8F0E-F40BE39BA1E6}" type="presParOf" srcId="{52E3C7F6-3976-48C5-9351-C368DE608AA4}" destId="{D3180243-0675-402C-949E-888D2A5378C2}" srcOrd="8" destOrd="0" presId="urn:microsoft.com/office/officeart/2005/8/layout/cycle1"/>
    <dgm:cxn modelId="{018529DB-AE1F-42BF-8ED4-E56DB8120BB4}" type="presParOf" srcId="{52E3C7F6-3976-48C5-9351-C368DE608AA4}" destId="{56FD5056-4D49-4506-AE8C-B825E21BC3E6}" srcOrd="9" destOrd="0" presId="urn:microsoft.com/office/officeart/2005/8/layout/cycle1"/>
    <dgm:cxn modelId="{4E2BFA43-5789-4373-8C3B-5C09E8029C05}" type="presParOf" srcId="{52E3C7F6-3976-48C5-9351-C368DE608AA4}" destId="{BCE3FF5A-3938-4436-8DA5-36E563002F41}" srcOrd="10" destOrd="0" presId="urn:microsoft.com/office/officeart/2005/8/layout/cycle1"/>
    <dgm:cxn modelId="{A3E6298D-2070-4A05-BA24-4E13092AC773}" type="presParOf" srcId="{52E3C7F6-3976-48C5-9351-C368DE608AA4}" destId="{DBEA7252-05A7-4E1A-A3CE-4EA452074074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7EAFC8-4B10-41A0-9C61-CA81552F3B42}">
      <dsp:nvSpPr>
        <dsp:cNvPr id="0" name=""/>
        <dsp:cNvSpPr/>
      </dsp:nvSpPr>
      <dsp:spPr>
        <a:xfrm>
          <a:off x="5095176" y="142864"/>
          <a:ext cx="4142764" cy="2430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построение общения от совместных действий к самостоятельности</a:t>
          </a:r>
          <a:endParaRPr kumimoji="0" lang="ru-RU" sz="2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5095176" y="142864"/>
        <a:ext cx="4142764" cy="2430557"/>
      </dsp:txXfrm>
    </dsp:sp>
    <dsp:sp modelId="{BE50518A-BA2F-4214-9F11-58D45079E553}">
      <dsp:nvSpPr>
        <dsp:cNvPr id="0" name=""/>
        <dsp:cNvSpPr/>
      </dsp:nvSpPr>
      <dsp:spPr>
        <a:xfrm>
          <a:off x="2273318" y="237302"/>
          <a:ext cx="6861255" cy="6861255"/>
        </a:xfrm>
        <a:prstGeom prst="circularArrow">
          <a:avLst>
            <a:gd name="adj1" fmla="val 6908"/>
            <a:gd name="adj2" fmla="val 465804"/>
            <a:gd name="adj3" fmla="val 549371"/>
            <a:gd name="adj4" fmla="val 20390833"/>
            <a:gd name="adj5" fmla="val 805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EC6ED2-41B1-4E6B-891F-D6D4354EFA5C}">
      <dsp:nvSpPr>
        <dsp:cNvPr id="0" name=""/>
        <dsp:cNvSpPr/>
      </dsp:nvSpPr>
      <dsp:spPr>
        <a:xfrm>
          <a:off x="5952434" y="4427442"/>
          <a:ext cx="2430557" cy="2430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смена видов деятельности</a:t>
          </a:r>
          <a:endParaRPr kumimoji="0" lang="ru-RU" sz="2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5952434" y="4427442"/>
        <a:ext cx="2430557" cy="2430557"/>
      </dsp:txXfrm>
    </dsp:sp>
    <dsp:sp modelId="{F6AE69C6-43F8-4015-B709-183DC5456C48}">
      <dsp:nvSpPr>
        <dsp:cNvPr id="0" name=""/>
        <dsp:cNvSpPr/>
      </dsp:nvSpPr>
      <dsp:spPr>
        <a:xfrm>
          <a:off x="1357305" y="-3"/>
          <a:ext cx="6861255" cy="6861255"/>
        </a:xfrm>
        <a:prstGeom prst="circularArrow">
          <a:avLst>
            <a:gd name="adj1" fmla="val 6908"/>
            <a:gd name="adj2" fmla="val 465804"/>
            <a:gd name="adj3" fmla="val 6548066"/>
            <a:gd name="adj4" fmla="val 3877138"/>
            <a:gd name="adj5" fmla="val 805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38FB71-969E-4EA2-87B8-2CC079C51599}">
      <dsp:nvSpPr>
        <dsp:cNvPr id="0" name=""/>
        <dsp:cNvSpPr/>
      </dsp:nvSpPr>
      <dsp:spPr>
        <a:xfrm>
          <a:off x="237423" y="4286258"/>
          <a:ext cx="3144874" cy="2430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осознание получения новых знаний для дальнейшего применения в будущем</a:t>
          </a:r>
          <a:endParaRPr kumimoji="0" lang="ru-RU" sz="2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237423" y="4286258"/>
        <a:ext cx="3144874" cy="2430557"/>
      </dsp:txXfrm>
    </dsp:sp>
    <dsp:sp modelId="{D3180243-0675-402C-949E-888D2A5378C2}">
      <dsp:nvSpPr>
        <dsp:cNvPr id="0" name=""/>
        <dsp:cNvSpPr/>
      </dsp:nvSpPr>
      <dsp:spPr>
        <a:xfrm>
          <a:off x="610271" y="218012"/>
          <a:ext cx="6861255" cy="6861255"/>
        </a:xfrm>
        <a:prstGeom prst="circularArrow">
          <a:avLst>
            <a:gd name="adj1" fmla="val 6908"/>
            <a:gd name="adj2" fmla="val 465804"/>
            <a:gd name="adj3" fmla="val 11631888"/>
            <a:gd name="adj4" fmla="val 10042482"/>
            <a:gd name="adj5" fmla="val 805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E3FF5A-3938-4436-8DA5-36E563002F41}">
      <dsp:nvSpPr>
        <dsp:cNvPr id="0" name=""/>
        <dsp:cNvSpPr/>
      </dsp:nvSpPr>
      <dsp:spPr>
        <a:xfrm>
          <a:off x="594591" y="142864"/>
          <a:ext cx="2766801" cy="2430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обеспечение мотивации</a:t>
          </a:r>
          <a:endParaRPr kumimoji="0" lang="ru-RU" sz="2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sp:txBody>
      <dsp:txXfrm>
        <a:off x="594591" y="142864"/>
        <a:ext cx="2766801" cy="2430557"/>
      </dsp:txXfrm>
    </dsp:sp>
    <dsp:sp modelId="{DBEA7252-05A7-4E1A-A3CE-4EA452074074}">
      <dsp:nvSpPr>
        <dsp:cNvPr id="0" name=""/>
        <dsp:cNvSpPr/>
      </dsp:nvSpPr>
      <dsp:spPr>
        <a:xfrm>
          <a:off x="1228417" y="276813"/>
          <a:ext cx="6861255" cy="6861255"/>
        </a:xfrm>
        <a:prstGeom prst="circularArrow">
          <a:avLst>
            <a:gd name="adj1" fmla="val 6908"/>
            <a:gd name="adj2" fmla="val 465804"/>
            <a:gd name="adj3" fmla="val 16576336"/>
            <a:gd name="adj4" fmla="val 14465794"/>
            <a:gd name="adj5" fmla="val 805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C9BE5-608A-4688-AA0A-9F6D4955C3E9}" type="datetimeFigureOut">
              <a:rPr lang="ru-RU" smtClean="0"/>
              <a:pPr/>
              <a:t>16.08.2013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8F580-7AC3-4737-A459-DDA5E57CA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breria.ru/aphorismes/autors/2161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620688"/>
            <a:ext cx="4248472" cy="558924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060848"/>
            <a:ext cx="7772400" cy="1470025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0070C0"/>
                </a:solidFill>
              </a:rPr>
              <a:t>Новому веку –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err="1" smtClean="0">
                <a:solidFill>
                  <a:srgbClr val="C00000"/>
                </a:solidFill>
              </a:rPr>
              <a:t>ЗДОРОВ</a:t>
            </a:r>
            <a:r>
              <a:rPr lang="ru-RU" dirty="0" err="1" smtClean="0">
                <a:solidFill>
                  <a:srgbClr val="C00000"/>
                </a:solidFill>
              </a:rPr>
              <a:t>ье</a:t>
            </a:r>
            <a:r>
              <a:rPr lang="ru-RU" b="1" dirty="0" err="1" smtClean="0">
                <a:solidFill>
                  <a:srgbClr val="C00000"/>
                </a:solidFill>
              </a:rPr>
              <a:t>СКОГО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библиотекаря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24128" y="5805264"/>
            <a:ext cx="288032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ЛИДЕР  2013</a:t>
            </a:r>
          </a:p>
          <a:p>
            <a:pPr algn="ctr"/>
            <a:r>
              <a:rPr lang="ru-RU" dirty="0" smtClean="0"/>
              <a:t>«Эликсир Лидера»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АТМОСФЕРА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39552" y="5661248"/>
            <a:ext cx="7848872" cy="0"/>
          </a:xfrm>
          <a:prstGeom prst="straightConnector1">
            <a:avLst/>
          </a:prstGeom>
          <a:ln w="889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2123728" y="1700808"/>
            <a:ext cx="4464496" cy="3429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3" name="Picture 1" descr="E:\НГОДБ\Лидер 2013\Фотографии\14 августа\DSCN08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7310307" cy="54833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СОДЕРЖАНИЕ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539552" y="332656"/>
            <a:ext cx="7848872" cy="0"/>
          </a:xfrm>
          <a:prstGeom prst="straightConnector1">
            <a:avLst/>
          </a:prstGeom>
          <a:ln w="889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19064" y="1196752"/>
            <a:ext cx="8424936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Была информация, которая не пригодится в  работе, Все было интересно,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Здорово, но столько новой информации, Интересно 4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все переварить?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всегда многогранно за исключением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скайп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Насыщенное  7,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очень , Отлично, Очень познавательно, Переполненное, Плодотворное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Полезная информация и игра,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Полезно 4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Разнообразная,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Содержательное 2,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день напряженней первого сложно информацию воспринимать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РЕЖИМ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0" y="0"/>
            <a:ext cx="6480720" cy="4104456"/>
          </a:xfrm>
          <a:prstGeom prst="straightConnector1">
            <a:avLst/>
          </a:prstGeom>
          <a:ln w="889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95536" y="1279213"/>
            <a:ext cx="8352928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Жаль, что в сутках не хватает времени, Жарко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Затянуто, Затянутый, Напряженно, но приятно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Ох, как время летит,  когда мы тормозим от духоты и солнца плавимся,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плотно, очень четко, жаль, что сутки нерезиновые, Плотный, Продуктивный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Соблюдение регламента 4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8820472" cy="6858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8820472" cy="6858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72200" y="3429000"/>
            <a:ext cx="2600672" cy="3581400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8820472" cy="6858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23528" y="260648"/>
            <a:ext cx="640080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852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ДА, НО….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-128528"/>
            <a:ext cx="9144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Лидер – это продавец </a:t>
            </a: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надежды.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Кто повторяет старое и узнает новое, тот может быть </a:t>
            </a: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предводителем.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Орлам случается и ниже кур </a:t>
            </a:r>
            <a:r>
              <a:rPr kumimoji="0" lang="ru-RU" sz="32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спускаться,Но</a:t>
            </a: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курам никогда до </a:t>
            </a:r>
            <a:r>
              <a:rPr kumimoji="0" lang="ru-RU" sz="32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облак</a:t>
            </a: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не подняться!   </a:t>
            </a: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Если </a:t>
            </a: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ты можешь это вообразить, ты можешь это </a:t>
            </a: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осуществить.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Размышляя, мы создаем </a:t>
            </a: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мир.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Конфуций, </a:t>
            </a:r>
            <a:r>
              <a:rPr kumimoji="0" lang="ru-RU" sz="320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  <a:hlinkClick r:id="rId2" tooltip="Афоризмы Крылова"/>
              </a:rPr>
              <a:t>И.А. </a:t>
            </a:r>
            <a:r>
              <a:rPr kumimoji="0" lang="ru-RU" sz="320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  <a:hlinkClick r:id="rId2" tooltip="Афоризмы Крылова"/>
              </a:rPr>
              <a:t>Крылов</a:t>
            </a:r>
            <a:r>
              <a:rPr kumimoji="0" lang="ru-RU" sz="320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,Будда</a:t>
            </a:r>
            <a:r>
              <a:rPr kumimoji="0" lang="ru-RU" sz="320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Дисней,Наполеон</a:t>
            </a:r>
            <a:endParaRPr kumimoji="0" lang="ru-RU" sz="320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406259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Изменение, которое создает новый уровень деятельности…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…– это новая комбинация старых элементов.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…– выражает миссию и видение, цели и стратегию.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Чтобы добиться успеха,...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Самое главное в жизни -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нужно полагаться на себя, инновация, новая идея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, язык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лидерства, уметь учиться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34817" name="Group 1"/>
          <p:cNvGrpSpPr>
            <a:grpSpLocks/>
          </p:cNvGrpSpPr>
          <p:nvPr/>
        </p:nvGrpSpPr>
        <p:grpSpPr bwMode="auto">
          <a:xfrm>
            <a:off x="899592" y="548680"/>
            <a:ext cx="7416824" cy="4827588"/>
            <a:chOff x="2524" y="6596"/>
            <a:chExt cx="8218" cy="5443"/>
          </a:xfrm>
        </p:grpSpPr>
        <p:sp>
          <p:nvSpPr>
            <p:cNvPr id="34818" name="Oval 2"/>
            <p:cNvSpPr>
              <a:spLocks noChangeArrowheads="1"/>
            </p:cNvSpPr>
            <p:nvPr/>
          </p:nvSpPr>
          <p:spPr bwMode="auto">
            <a:xfrm>
              <a:off x="4887" y="8726"/>
              <a:ext cx="3283" cy="125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ХОЧЕШЬ </a:t>
              </a:r>
              <a:r>
                <a:rPr kumimoji="0" lang="ru-RU" sz="14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бЫТЬ</a:t>
              </a: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УСПЕШНЫМ?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819" name="AutoShape 3"/>
            <p:cNvSpPr>
              <a:spLocks noChangeArrowheads="1"/>
            </p:cNvSpPr>
            <p:nvPr/>
          </p:nvSpPr>
          <p:spPr bwMode="auto">
            <a:xfrm>
              <a:off x="2524" y="6596"/>
              <a:ext cx="3226" cy="1785"/>
            </a:xfrm>
            <a:prstGeom prst="flowChartPunchedTap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НЕ мечтай, витая в облаках, а превращай мечту в реальность!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820" name="AutoShape 4"/>
            <p:cNvSpPr>
              <a:spLocks noChangeArrowheads="1"/>
            </p:cNvSpPr>
            <p:nvPr/>
          </p:nvSpPr>
          <p:spPr bwMode="auto">
            <a:xfrm>
              <a:off x="7352" y="6596"/>
              <a:ext cx="3226" cy="1785"/>
            </a:xfrm>
            <a:prstGeom prst="flowChartPunchedTap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НЕ говори о проблемах, а решай!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821" name="AutoShape 5"/>
            <p:cNvSpPr>
              <a:spLocks noChangeArrowheads="1"/>
            </p:cNvSpPr>
            <p:nvPr/>
          </p:nvSpPr>
          <p:spPr bwMode="auto">
            <a:xfrm>
              <a:off x="2524" y="10254"/>
              <a:ext cx="3226" cy="1785"/>
            </a:xfrm>
            <a:prstGeom prst="flowChartPunchedTap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НЕ сиди на месте, а постоянно стремись вперед!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822" name="AutoShape 6"/>
            <p:cNvSpPr>
              <a:spLocks noChangeArrowheads="1"/>
            </p:cNvSpPr>
            <p:nvPr/>
          </p:nvSpPr>
          <p:spPr bwMode="auto">
            <a:xfrm>
              <a:off x="7516" y="10254"/>
              <a:ext cx="3226" cy="1785"/>
            </a:xfrm>
            <a:prstGeom prst="flowChartPunchedTap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НЕ жди счастья на тарелочке с голубой каемочкой, а поставь цель и добивайся ее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Group 1"/>
          <p:cNvGrpSpPr>
            <a:grpSpLocks/>
          </p:cNvGrpSpPr>
          <p:nvPr/>
        </p:nvGrpSpPr>
        <p:grpSpPr bwMode="auto">
          <a:xfrm>
            <a:off x="142844" y="285728"/>
            <a:ext cx="8572560" cy="5715040"/>
            <a:chOff x="2025" y="8448"/>
            <a:chExt cx="8670" cy="4440"/>
          </a:xfrm>
        </p:grpSpPr>
        <p:grpSp>
          <p:nvGrpSpPr>
            <p:cNvPr id="11266" name="Group 2"/>
            <p:cNvGrpSpPr>
              <a:grpSpLocks/>
            </p:cNvGrpSpPr>
            <p:nvPr/>
          </p:nvGrpSpPr>
          <p:grpSpPr bwMode="auto">
            <a:xfrm>
              <a:off x="4770" y="9408"/>
              <a:ext cx="3060" cy="2940"/>
              <a:chOff x="4770" y="8985"/>
              <a:chExt cx="3060" cy="2940"/>
            </a:xfrm>
          </p:grpSpPr>
          <p:sp>
            <p:nvSpPr>
              <p:cNvPr id="11267" name="Rectangle 3"/>
              <p:cNvSpPr>
                <a:spLocks noChangeArrowheads="1"/>
              </p:cNvSpPr>
              <p:nvPr/>
            </p:nvSpPr>
            <p:spPr bwMode="auto">
              <a:xfrm>
                <a:off x="4770" y="8985"/>
                <a:ext cx="3060" cy="29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cxnSp>
            <p:nvCxnSpPr>
              <p:cNvPr id="11268" name="AutoShape 4"/>
              <p:cNvCxnSpPr>
                <a:cxnSpLocks noChangeShapeType="1"/>
              </p:cNvCxnSpPr>
              <p:nvPr/>
            </p:nvCxnSpPr>
            <p:spPr bwMode="auto">
              <a:xfrm>
                <a:off x="4770" y="8985"/>
                <a:ext cx="3060" cy="294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1269" name="AutoShape 5"/>
              <p:cNvCxnSpPr>
                <a:cxnSpLocks noChangeShapeType="1"/>
              </p:cNvCxnSpPr>
              <p:nvPr/>
            </p:nvCxnSpPr>
            <p:spPr bwMode="auto">
              <a:xfrm flipV="1">
                <a:off x="4845" y="8985"/>
                <a:ext cx="2985" cy="294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11271" name="Rectangle 7"/>
            <p:cNvSpPr>
              <a:spLocks noChangeArrowheads="1"/>
            </p:cNvSpPr>
            <p:nvPr/>
          </p:nvSpPr>
          <p:spPr bwMode="auto">
            <a:xfrm>
              <a:off x="7395" y="8448"/>
              <a:ext cx="3300" cy="19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</a:rPr>
                <a:t>Безопасность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</a:rPr>
                <a:t>(экологическая, информационная)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auto">
            <a:xfrm>
              <a:off x="2025" y="10968"/>
              <a:ext cx="3300" cy="19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</a:rPr>
                <a:t>Спорт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</a:rPr>
                <a:t>(физическая культура и профессиональный спорт)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3" name="Rectangle 9"/>
            <p:cNvSpPr>
              <a:spLocks noChangeArrowheads="1"/>
            </p:cNvSpPr>
            <p:nvPr/>
          </p:nvSpPr>
          <p:spPr bwMode="auto">
            <a:xfrm>
              <a:off x="7395" y="10968"/>
              <a:ext cx="3300" cy="19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</a:rPr>
                <a:t>Медицина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</a:rPr>
                <a:t>(гигиена, зависимости, профилактика)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0" name="Rectangle 6"/>
            <p:cNvSpPr>
              <a:spLocks noChangeArrowheads="1"/>
            </p:cNvSpPr>
            <p:nvPr/>
          </p:nvSpPr>
          <p:spPr bwMode="auto">
            <a:xfrm>
              <a:off x="2170" y="8504"/>
              <a:ext cx="3300" cy="192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</a:rPr>
                <a:t>Человек разумный</a:t>
              </a:r>
              <a:r>
                <a:rPr kumimoji="0" lang="ru-RU" sz="28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</a:rPr>
                <a:t>, гуманный, творческий (психология, нравственность)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1259632" y="6143620"/>
            <a:ext cx="640080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852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ДА, НО….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8820472" cy="6858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8820472" cy="6858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-47128"/>
            <a:ext cx="8064896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Победители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36852B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«Кто автор»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36852B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Марина Викторовна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Табунова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Городецкий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36852B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«Картина успеха»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36852B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Елена Владимировна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Шевлякова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Белгород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Наталья Викторовна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Ковлягина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36852B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«Сложи фразу»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36852B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Шишкова Юлия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Владиславовна,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Нижний Новгород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27584" y="33265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МАРКЕРЫ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1700808"/>
            <a:ext cx="482453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ЛАВОЧКА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923928" y="4077072"/>
            <a:ext cx="482453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МЕРОПРИЯТИЯ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2529" name="Picture 1" descr="E:\Картинки человечки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700808"/>
            <a:ext cx="2466975" cy="1847850"/>
          </a:xfrm>
          <a:prstGeom prst="rect">
            <a:avLst/>
          </a:prstGeom>
          <a:noFill/>
        </p:spPr>
      </p:pic>
      <p:pic>
        <p:nvPicPr>
          <p:cNvPr id="22530" name="Picture 2" descr="E:\Картинки человечки\i (1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717032"/>
            <a:ext cx="2193364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Файл:Klast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5" name="AutoShape 4" descr="Файл:Klaster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AutoShape 6" descr="Файл:Klaster.jpg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7" name="AutoShape 8" descr="http://wiki.tgl.net.ru/images/8/82/Klaster.jpg"/>
          <p:cNvSpPr>
            <a:spLocks noChangeAspect="1" noChangeArrowheads="1"/>
          </p:cNvSpPr>
          <p:nvPr/>
        </p:nvSpPr>
        <p:spPr bwMode="auto">
          <a:xfrm>
            <a:off x="612775" y="3127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8" name="TextBox 6"/>
          <p:cNvSpPr txBox="1">
            <a:spLocks noChangeArrowheads="1"/>
          </p:cNvSpPr>
          <p:nvPr/>
        </p:nvSpPr>
        <p:spPr bwMode="auto">
          <a:xfrm>
            <a:off x="3817938" y="488950"/>
            <a:ext cx="4860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Новый взгляд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</a:rPr>
              <a:t>на старые проблемы</a:t>
            </a:r>
          </a:p>
        </p:txBody>
      </p:sp>
      <p:sp>
        <p:nvSpPr>
          <p:cNvPr id="13319" name="Прямоугольник 1"/>
          <p:cNvSpPr>
            <a:spLocks noChangeArrowheads="1"/>
          </p:cNvSpPr>
          <p:nvPr/>
        </p:nvSpPr>
        <p:spPr bwMode="auto">
          <a:xfrm>
            <a:off x="827584" y="2420888"/>
            <a:ext cx="791051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НОВЫЙ ФОРМАТ</a:t>
            </a:r>
          </a:p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ВОРКШОП</a:t>
            </a:r>
          </a:p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КРЕАТИВНЫЕ ПРОБЫ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13320" name="Picture 7" descr="C:\Users\ТАНЮША\Downloads\sozdanie_sajtov_chto_takoe_prodvizhenie_sajta_kq_readmas.ru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5" y="606425"/>
            <a:ext cx="23050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" y="25460"/>
            <a:ext cx="87484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13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ЛИДЕР 2014</a:t>
            </a:r>
          </a:p>
          <a:p>
            <a:pPr marL="0" marR="0" lvl="0" indent="4413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Краеведение как явление культуры: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13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практики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познания родного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края</a:t>
            </a:r>
          </a:p>
          <a:p>
            <a:pPr marL="0" marR="0" lvl="0" indent="4413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детских библиотеках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95536" y="3006244"/>
            <a:ext cx="770485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13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95</a:t>
            </a:r>
          </a:p>
          <a:p>
            <a:pPr marL="0" marR="0" lvl="0" indent="4413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7200" b="1" u="none" strike="noStrike" cap="none" normalizeH="0" baseline="0" dirty="0" smtClean="0">
                <a:ln>
                  <a:noFill/>
                </a:ln>
                <a:solidFill>
                  <a:srgbClr val="36852B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55</a:t>
            </a:r>
            <a:endParaRPr kumimoji="0" lang="ru-RU" sz="7200" b="1" u="none" strike="noStrike" cap="none" normalizeH="0" baseline="0" dirty="0" smtClean="0">
              <a:ln>
                <a:noFill/>
              </a:ln>
              <a:solidFill>
                <a:srgbClr val="36852B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339752" y="5517232"/>
            <a:ext cx="640080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852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ДА, НО….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6" name="Diagram 1"/>
          <p:cNvGrpSpPr>
            <a:grpSpLocks noChangeAspect="1"/>
          </p:cNvGrpSpPr>
          <p:nvPr/>
        </p:nvGrpSpPr>
        <p:grpSpPr bwMode="auto">
          <a:xfrm>
            <a:off x="-142908" y="0"/>
            <a:ext cx="9286908" cy="6858000"/>
            <a:chOff x="2059" y="5586"/>
            <a:chExt cx="8640" cy="8640"/>
          </a:xfrm>
        </p:grpSpPr>
        <p:graphicFrame>
          <p:nvGraphicFramePr>
            <p:cNvPr id="8" name="Схема 7"/>
            <p:cNvGraphicFramePr/>
            <p:nvPr/>
          </p:nvGraphicFramePr>
          <p:xfrm>
            <a:off x="2059" y="5586"/>
            <a:ext cx="8640" cy="86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Oval 2"/>
            <p:cNvSpPr>
              <a:spLocks noChangeArrowheads="1"/>
            </p:cNvSpPr>
            <p:nvPr/>
          </p:nvSpPr>
          <p:spPr bwMode="auto">
            <a:xfrm>
              <a:off x="4119" y="8196"/>
              <a:ext cx="4985" cy="327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ЗДОРОВЬЕ-</a:t>
              </a:r>
              <a:endPara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СБЕРЕГАЮЩИЕ</a:t>
              </a:r>
              <a:endPara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1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ТЕХНОЛОГИИ</a:t>
              </a:r>
              <a:endPara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9" name="Подзаголовок 2"/>
          <p:cNvSpPr txBox="1">
            <a:spLocks/>
          </p:cNvSpPr>
          <p:nvPr/>
        </p:nvSpPr>
        <p:spPr>
          <a:xfrm>
            <a:off x="4139952" y="6143620"/>
            <a:ext cx="640080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852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ДА, НО….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2492896"/>
            <a:ext cx="4824536" cy="407707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95936" y="1412776"/>
            <a:ext cx="4824536" cy="407707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95536" y="357166"/>
            <a:ext cx="5688632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ВНИМАТЕЛЬНО СЛУШАЛИ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ВКЛЮЧАЛИСЬ В РАБОТУ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23928" y="404664"/>
            <a:ext cx="4752528" cy="345638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2780928"/>
            <a:ext cx="4464496" cy="3429000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-612576" y="548680"/>
            <a:ext cx="5688632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ПОЛУЧИТЬ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МИЛЛИОН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95936" y="404664"/>
            <a:ext cx="4824536" cy="407707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2492896"/>
            <a:ext cx="4824536" cy="407707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-396552" y="476672"/>
            <a:ext cx="5688632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НАПРЯГАЛИ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МОЗГ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2204864"/>
            <a:ext cx="4824536" cy="407707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51920" y="404664"/>
            <a:ext cx="4824536" cy="407707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23528" y="476672"/>
            <a:ext cx="4104456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ДВИЖЕНИЕ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УМА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2780928"/>
            <a:ext cx="4464496" cy="342900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404664"/>
            <a:ext cx="3456384" cy="37444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20072" y="2564904"/>
            <a:ext cx="3240360" cy="374441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3928" y="404664"/>
            <a:ext cx="4464496" cy="3429000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79712" y="6143620"/>
            <a:ext cx="640080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852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ДА, НО….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1115616" y="332656"/>
            <a:ext cx="5688632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ОБМЕН  ОПЫТОМ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9" name="Picture 1" descr="E:\НГОДБ\Лидер 2013\Фотографии\14 августа\DSCN0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80728"/>
            <a:ext cx="6542307" cy="4907285"/>
          </a:xfrm>
          <a:prstGeom prst="rect">
            <a:avLst/>
          </a:prstGeom>
          <a:noFill/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115616" y="332656"/>
            <a:ext cx="756084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ОБМЕН  ОПЫТОМ виртуально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979712" y="6143620"/>
            <a:ext cx="640080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852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ДА, НО….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411</Words>
  <Application>Microsoft Office PowerPoint</Application>
  <PresentationFormat>Экран (4:3)</PresentationFormat>
  <Paragraphs>95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Новому веку –  ЗДОРОВьеСКОГО  библиотекаря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АТМОСФЕРА</vt:lpstr>
      <vt:lpstr>Слайд 11</vt:lpstr>
      <vt:lpstr>СОДЕРЖАНИЕ</vt:lpstr>
      <vt:lpstr>РЕЖИМ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Новому веку –  ЗДОРОВьеСКОГО библиотекаря</dc:title>
  <dc:creator>metod</dc:creator>
  <cp:lastModifiedBy>Татьяна Владимировна</cp:lastModifiedBy>
  <cp:revision>15</cp:revision>
  <dcterms:created xsi:type="dcterms:W3CDTF">2013-08-16T03:04:59Z</dcterms:created>
  <dcterms:modified xsi:type="dcterms:W3CDTF">2013-08-16T10:08:07Z</dcterms:modified>
</cp:coreProperties>
</file>