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7" r:id="rId2"/>
    <p:sldId id="261" r:id="rId3"/>
    <p:sldId id="259" r:id="rId4"/>
    <p:sldId id="271" r:id="rId5"/>
    <p:sldId id="263" r:id="rId6"/>
    <p:sldId id="265" r:id="rId7"/>
    <p:sldId id="272" r:id="rId8"/>
    <p:sldId id="264" r:id="rId9"/>
    <p:sldId id="270" r:id="rId10"/>
    <p:sldId id="266" r:id="rId11"/>
    <p:sldId id="267" r:id="rId12"/>
    <p:sldId id="269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99"/>
    <a:srgbClr val="003399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7" autoAdjust="0"/>
    <p:restoredTop sz="97884" autoAdjust="0"/>
  </p:normalViewPr>
  <p:slideViewPr>
    <p:cSldViewPr>
      <p:cViewPr>
        <p:scale>
          <a:sx n="68" d="100"/>
          <a:sy n="68" d="100"/>
        </p:scale>
        <p:origin x="-18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619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98EA7-A686-42D5-8CDF-4BC40216E66F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721B7-EFB4-4E98-BBF8-E59276F1F1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721B7-EFB4-4E98-BBF8-E59276F1F1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6840760" cy="10223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МАУК Краснобаковская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межпоселенческая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централизованная библиотечная система</a:t>
            </a:r>
            <a:endParaRPr lang="ru-RU" sz="3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история библиотеки\логотип вд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95736" y="1556792"/>
            <a:ext cx="4712805" cy="4810581"/>
          </a:xfrm>
          <a:prstGeom prst="rect">
            <a:avLst/>
          </a:prstGeom>
          <a:noFill/>
        </p:spPr>
      </p:pic>
      <p:pic>
        <p:nvPicPr>
          <p:cNvPr id="6" name="Рисунок 5" descr="120707savvy07lgt2br0xf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6214" y="5301208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467600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Клубы по интересам :</a:t>
            </a:r>
            <a:r>
              <a:rPr lang="ru-RU" sz="3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емейный клуб «Радуга», клуб «Сказочник»,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луб «Друзья природы»</a:t>
            </a:r>
            <a:endParaRPr lang="ru-RU" sz="3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63167" y="2730518"/>
            <a:ext cx="3017665" cy="226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:\история библиотеки\радуга\клуб Радуга\масленица\2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132856"/>
            <a:ext cx="4752528" cy="4320480"/>
          </a:xfrm>
          <a:prstGeom prst="rect">
            <a:avLst/>
          </a:prstGeom>
          <a:noFill/>
        </p:spPr>
      </p:pic>
      <p:pic>
        <p:nvPicPr>
          <p:cNvPr id="4" name="Picture 3" descr="D:\Desktop\ФОТО ВДБ\радуга\Экопутешествие сем. клуба\100_09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132856"/>
            <a:ext cx="3720025" cy="4176464"/>
          </a:xfrm>
          <a:prstGeom prst="rect">
            <a:avLst/>
          </a:prstGeom>
          <a:noFill/>
        </p:spPr>
      </p:pic>
      <p:pic>
        <p:nvPicPr>
          <p:cNvPr id="1030" name="Picture 6" descr="D:\Desktop\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132856"/>
            <a:ext cx="5832163" cy="4320480"/>
          </a:xfrm>
          <a:prstGeom prst="rect">
            <a:avLst/>
          </a:prstGeom>
          <a:noFill/>
        </p:spPr>
      </p:pic>
      <p:pic>
        <p:nvPicPr>
          <p:cNvPr id="1029" name="Picture 5" descr="D:\Desktop\0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2132855"/>
            <a:ext cx="5328592" cy="4320481"/>
          </a:xfrm>
          <a:prstGeom prst="rect">
            <a:avLst/>
          </a:prstGeom>
          <a:noFill/>
        </p:spPr>
      </p:pic>
      <p:pic>
        <p:nvPicPr>
          <p:cNvPr id="1028" name="Picture 4" descr="D:\Desktop\100_05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2060848"/>
            <a:ext cx="6192688" cy="4381251"/>
          </a:xfrm>
          <a:prstGeom prst="rect">
            <a:avLst/>
          </a:prstGeom>
          <a:noFill/>
        </p:spPr>
      </p:pic>
      <p:pic>
        <p:nvPicPr>
          <p:cNvPr id="10" name="Рисунок 9" descr="8142444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144000" y="5301208"/>
            <a:ext cx="990600" cy="17335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022E-6 L -1.23143 0.004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Неделя детской книги, летние чтения, конкурсы, викторины , праздники….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Desktop\ФОТО ВДБ\лето 2013\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51018" y="2647445"/>
            <a:ext cx="3241964" cy="2431473"/>
          </a:xfrm>
          <a:prstGeom prst="rect">
            <a:avLst/>
          </a:prstGeom>
          <a:noFill/>
        </p:spPr>
      </p:pic>
      <p:pic>
        <p:nvPicPr>
          <p:cNvPr id="2051" name="Picture 3" descr="D:\Desktop\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4"/>
            <a:ext cx="6696744" cy="5022962"/>
          </a:xfrm>
          <a:prstGeom prst="rect">
            <a:avLst/>
          </a:prstGeom>
          <a:noFill/>
        </p:spPr>
      </p:pic>
      <p:pic>
        <p:nvPicPr>
          <p:cNvPr id="2054" name="Picture 6" descr="D:\Desktop\DSCN23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484784"/>
            <a:ext cx="6768752" cy="5076973"/>
          </a:xfrm>
          <a:prstGeom prst="rect">
            <a:avLst/>
          </a:prstGeom>
          <a:noFill/>
        </p:spPr>
      </p:pic>
      <p:pic>
        <p:nvPicPr>
          <p:cNvPr id="2055" name="Picture 7" descr="D:\Desktop\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484784"/>
            <a:ext cx="6768752" cy="5076972"/>
          </a:xfrm>
          <a:prstGeom prst="rect">
            <a:avLst/>
          </a:prstGeom>
          <a:noFill/>
        </p:spPr>
      </p:pic>
      <p:pic>
        <p:nvPicPr>
          <p:cNvPr id="2053" name="Picture 5" descr="D:\Desktop\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1484784"/>
            <a:ext cx="6840760" cy="5040560"/>
          </a:xfrm>
          <a:prstGeom prst="rect">
            <a:avLst/>
          </a:prstGeom>
          <a:noFill/>
        </p:spPr>
      </p:pic>
      <p:pic>
        <p:nvPicPr>
          <p:cNvPr id="2052" name="Picture 4" descr="D:\Desktop\0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1340768"/>
            <a:ext cx="6912768" cy="5184992"/>
          </a:xfrm>
          <a:prstGeom prst="rect">
            <a:avLst/>
          </a:prstGeom>
          <a:noFill/>
        </p:spPr>
      </p:pic>
      <p:pic>
        <p:nvPicPr>
          <p:cNvPr id="10" name="Рисунок 9" descr="8142444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144000" y="5301208"/>
            <a:ext cx="990600" cy="17335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022E-6 L -1.23143 0.004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5cecf4075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963205"/>
            <a:ext cx="6912768" cy="54181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4676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Библиотека </a:t>
            </a:r>
            <a:b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семейного чтения </a:t>
            </a:r>
            <a:b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ждет вас!</a:t>
            </a:r>
            <a:b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767412">
            <a:off x="2552935" y="1547847"/>
            <a:ext cx="4748424" cy="2458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00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Обслужим всегда</a:t>
            </a:r>
          </a:p>
          <a:p>
            <a:pPr algn="ctr">
              <a:buNone/>
            </a:pPr>
            <a:r>
              <a:rPr lang="ru-RU" sz="200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мы ребят любознательных</a:t>
            </a:r>
          </a:p>
          <a:p>
            <a:pPr algn="ctr">
              <a:buNone/>
            </a:pPr>
            <a:r>
              <a:rPr lang="ru-RU" sz="200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 аккуратных, и очень внимательных, </a:t>
            </a:r>
          </a:p>
          <a:p>
            <a:pPr algn="ctr">
              <a:buNone/>
            </a:pPr>
            <a:r>
              <a:rPr lang="ru-RU" sz="200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бережливых, находчивых, умных.</a:t>
            </a:r>
          </a:p>
          <a:p>
            <a:pPr algn="ctr">
              <a:buNone/>
            </a:pPr>
            <a:r>
              <a:rPr lang="ru-RU" sz="200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меру веселых, но только не шумных!</a:t>
            </a:r>
            <a:endParaRPr lang="ru-RU" sz="200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eti-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869160"/>
            <a:ext cx="2542551" cy="19888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5cecf4075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963205"/>
            <a:ext cx="6912768" cy="54181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Адрес библиотеки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869363">
            <a:off x="110780" y="1866269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6067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 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Нижегородская область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Краснобаковский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п.Ветлужский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ул.Кооперативная  д.29</a:t>
            </a:r>
          </a:p>
          <a:p>
            <a:pPr algn="ctr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krbakicbs6@mail.ru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ti-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509120"/>
            <a:ext cx="2542551" cy="19888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5472608" cy="9361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Открытие библиотеки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1968 гг.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1\Рабочий стол\Фото ВДБ\Книга отзывов и предложени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2204864"/>
            <a:ext cx="3935284" cy="2742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772816"/>
            <a:ext cx="4043362" cy="3816424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     		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торжественном  открытии библиотеки присутствовали представители власти заведующая отделом культуры Краснобаковского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райсполкома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Светлана Петровна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Биткина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директор областной детской библиотеки Анна Павловна.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Капишникова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учителя, учащиеся школ, родители, работники библиотек посёлка и первые записавшиеся читатели Лекарева Оля,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Шагимардьянова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Дина, Скворцова Лена и др. В формировании фонда большую помощь оказала Анна Павловна.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Капишникова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	На тот момент книжный фонд составил -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7,5 тысяч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книг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записалось 373 –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читателя.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20707savvy07lgt2br0xf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5085184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76672"/>
            <a:ext cx="5904656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Первая заведующая библиотекой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Блинова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Серафима Николаевна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1968  - 1979 гг.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860032" y="1700808"/>
            <a:ext cx="3456384" cy="4032448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    В 1941 году с дипломом работника культуры приехала в п. Ветлужский молодая девушка. Началась война  и в  17 лет Серафима  ушла на фронт. Вела активную культурно-массовую работу среди солдат.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		Демобилизовавшись, вернулась в родные края и более 30 лет отдала библиотечному делу, возглавляя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Ветлужскую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детскую библиотеку. Вместе с Серафимой Николаевной работала  библиотекарем Галина  Николаевна Кротова (Смирнова), Галина Николаевна  проработала в библиотеке до 1972  года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endParaRPr lang="ru-RU" sz="6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9040" t="10857" r="9599" b="10973"/>
          <a:stretch>
            <a:fillRect/>
          </a:stretch>
        </p:blipFill>
        <p:spPr>
          <a:xfrm>
            <a:off x="899591" y="2060848"/>
            <a:ext cx="4212469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20707savvy07lgt2br0xf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5229200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836712"/>
            <a:ext cx="5904656" cy="79208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Массовая работа с детьми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3244" t="3025" r="5920" b="18327"/>
          <a:stretch>
            <a:fillRect/>
          </a:stretch>
        </p:blipFill>
        <p:spPr>
          <a:xfrm>
            <a:off x="1115616" y="1700808"/>
            <a:ext cx="713433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20707savvy07lgt2br0xf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5085184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Заведующая 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Самарина Венера Павловна 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1979 -  2008 гг.</a:t>
            </a:r>
            <a:endParaRPr lang="ru-RU" sz="3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IMG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-10000"/>
          </a:blip>
          <a:srcRect l="51187" r="-405" b="52672"/>
          <a:stretch>
            <a:fillRect/>
          </a:stretch>
        </p:blipFill>
        <p:spPr>
          <a:xfrm>
            <a:off x="721690" y="2348880"/>
            <a:ext cx="4023977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3571872" cy="485313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		Венера Павловна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1967 года начала работать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Краснобаковской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центральной  библиотеке, затем   возглавила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Ветлужскую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детскую библиотеку. Венера Павловна высокий профессионал своего дела, библиотечный стаж - 37 лет.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		Венера Павловна  и коллектив неоднократно награждалась благодарственными письмами и грамотами. С 2008 года работает библиотекарем, заведование приняла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Самарина  Лариса Викторовна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		С сентября  2013 г. Венера Павловна  находится на заслуженном отдыхе.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20707savvy07lgt2br0xf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188640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467600" cy="18002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Библиотека  -  центр чтения и досуга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жителей посёлка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Desktop\007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l="15278" t="1852"/>
          <a:stretch>
            <a:fillRect/>
          </a:stretch>
        </p:blipFill>
        <p:spPr bwMode="auto">
          <a:xfrm>
            <a:off x="2483768" y="1988840"/>
            <a:ext cx="4608512" cy="4004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20707savvy07lgt2br0xf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5301208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908720"/>
            <a:ext cx="66247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библиотеки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Абонемент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Читальный зал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Показатели:                                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Фонд –17864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Читателей-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51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Посещений-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8842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Книговыдача-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5829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конце 2013 года библиотека переедет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новое красивое здание в центре поселка Ветлужский.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14244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0" y="5301208"/>
            <a:ext cx="990600" cy="17335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022E-6 L -1.23143 0.004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19672" y="404664"/>
            <a:ext cx="5760640" cy="10129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 библиотеки сегодня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000" dirty="0" smtClean="0"/>
              <a:t>  </a:t>
            </a:r>
            <a:r>
              <a:rPr lang="ru-RU" sz="1800" dirty="0" smtClean="0"/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2050" name="Picture 2" descr="D:\Desktop\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1556792"/>
            <a:ext cx="348665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87624" y="443711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Заведующая библиотекой</a:t>
            </a:r>
          </a:p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Самарина Лариса Викторовна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443711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Библиотекарь </a:t>
            </a:r>
          </a:p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Чиркина Наталия         Александровна.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628800"/>
            <a:ext cx="355239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20707savvy07lgt2br0xf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5301208"/>
            <a:ext cx="1397786" cy="12687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работы библиотеки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99592" y="1484784"/>
            <a:ext cx="4040188" cy="56775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Экология,  краеведение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7544" y="2348880"/>
            <a:ext cx="4186808" cy="2769171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    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Клуб по интересам «Друзья природы»,  уроки экологии,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экопутешествия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часы краеведения, встречи с ветеранами Великой Отечественной войны, презентации книжных выставок и др. мероприятия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932040" y="1628800"/>
            <a:ext cx="3297560" cy="442344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семьей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sz="22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6300192" y="213285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2483768" y="213285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492896"/>
            <a:ext cx="3672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 «Всей семьёй в библиотеку»,  семейный клуб  по интересам «Радуга», семейные праздники, конкурсы, литературные игры, общение, чтение  и обсуждение книг.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2001B4q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968" y="5229200"/>
            <a:ext cx="1080120" cy="10801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</TotalTime>
  <Words>245</Words>
  <Application>Microsoft Office PowerPoint</Application>
  <PresentationFormat>Экран (4:3)</PresentationFormat>
  <Paragraphs>77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МАУК Краснобаковская межпоселенческая централизованная библиотечная система</vt:lpstr>
      <vt:lpstr>Открытие библиотеки  1968 гг.</vt:lpstr>
      <vt:lpstr>Первая заведующая библиотекой  Блинова Серафима Николаевна  1968  - 1979 гг. </vt:lpstr>
      <vt:lpstr>Массовая работа с детьми </vt:lpstr>
      <vt:lpstr> Заведующая   Самарина Венера Павловна   1979 -  2008 гг.</vt:lpstr>
      <vt:lpstr>          Библиотека  -  центр чтения и досуга              жителей посёлка</vt:lpstr>
      <vt:lpstr> </vt:lpstr>
      <vt:lpstr>Коллектив библиотеки сегодня</vt:lpstr>
      <vt:lpstr>Основные направления  работы библиотеки</vt:lpstr>
      <vt:lpstr>Клубы по интересам :  семейный клуб «Радуга», клуб «Сказочник»,  клуб «Друзья природы»</vt:lpstr>
      <vt:lpstr>Неделя детской книги, летние чтения, конкурсы, викторины , праздники….</vt:lpstr>
      <vt:lpstr> Библиотека  семейного чтения  ждет вас!  </vt:lpstr>
      <vt:lpstr>Адрес библиотеки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155</cp:revision>
  <dcterms:created xsi:type="dcterms:W3CDTF">2013-09-16T11:20:41Z</dcterms:created>
  <dcterms:modified xsi:type="dcterms:W3CDTF">2013-07-30T19:32:03Z</dcterms:modified>
</cp:coreProperties>
</file>