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1" r:id="rId3"/>
    <p:sldId id="272" r:id="rId4"/>
    <p:sldId id="273" r:id="rId5"/>
    <p:sldId id="27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338"/>
    <a:srgbClr val="68432E"/>
    <a:srgbClr val="6D46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00298" y="214290"/>
            <a:ext cx="635798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Таким примером служит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Марина Михайловна Румянцева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– очень талантливый человек, и нашим читателям повезло, что в течение десяти лет она работала в читальном зале детской библиотеки. Литературные праздники, шоу, которые она проводила, были всегда интересны и оригинальны. Марина Михайловна успешно представляла наш район на зональном конкурсе Детский библиотекарь года 1997 г. А с февраля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2010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 г.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М.М. Румянцева – директор Централизованной библиотечной системы.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" name="Рисунок 2" descr="C:\Documents and Settings\Admin\Рабочий стол\СТЕНД\DSCI14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071702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>
            <a:lum bright="-10000"/>
          </a:blip>
          <a:srcRect b="7829"/>
          <a:stretch>
            <a:fillRect/>
          </a:stretch>
        </p:blipFill>
        <p:spPr bwMode="auto">
          <a:xfrm>
            <a:off x="6429388" y="3357562"/>
            <a:ext cx="2214578" cy="31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86190"/>
            <a:ext cx="4143404" cy="2767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357950" y="142852"/>
            <a:ext cx="264320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1976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год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памятен для детской библиотеки тем, что она вошла в централизованную библиотечную систему района и стала методическим центром для сельских библиотек.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 всё же наиболее яркой страницей истории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Ветлужской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центральной детской библиотеки является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1989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год, когда она поменяла свой адрес и сейчас находится в старинном здании конца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XIX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века на ул. Алешкова, д. 68.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142844" y="1142984"/>
            <a:ext cx="6215106" cy="4503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Рисуно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00396" cy="3857652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 rot="10800000" flipV="1">
            <a:off x="2714612" y="29624"/>
            <a:ext cx="61436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Радостные хлопоты и приятные волнения в связи с новосельем достались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Царегородцевой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Татьяне Павловне.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1971 г. после окончания Кировского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культпросветучилища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по распределению уехала работать в сельскую библиотеку Кировской области,  трудилась там 7 лет и вернулась в родную Ветлугу. С марта 1979 года работала в детской библиотеке в должности библиотекаря старшего абонемента.  А  с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1980 г. по 2008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 г.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заведовала детской библиотекой, к ней можно было всегда обратиться за советом и поддержкой.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 flipH="1">
            <a:off x="4643438" y="3500438"/>
            <a:ext cx="414337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3786190"/>
            <a:ext cx="39290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 протяжении многих лет Татьяна Павловна курировала работу библиотек района   с детьми, особое внимание уделяла комплектованию книжных фондов, улучшению интерьера библиотек. 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 65-летнюю историю в детской библиотеке сменилось немало сотрудников:  одни проработали здесь много лет, другие сравнительно недолго, но все оставили добрый след в сердцах читателей. 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30722" name="Рисунок 6" descr="C:\Documents and Settings\Admin\Рабочий стол\СТЕНД\SDC10209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2"/>
            <a:ext cx="2286016" cy="3000396"/>
          </a:xfrm>
          <a:prstGeom prst="rect">
            <a:avLst/>
          </a:prstGeom>
          <a:noFill/>
        </p:spPr>
      </p:pic>
      <p:pic>
        <p:nvPicPr>
          <p:cNvPr id="30723" name="Рисуно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9255" y="4000504"/>
            <a:ext cx="2344745" cy="3071810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4291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 rot="10800000" flipV="1">
            <a:off x="2285984" y="1285860"/>
            <a:ext cx="642942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32 года  (с 1978 г. по 2009 г.) проработала в детской библиотеке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Дернова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Надежда Константиновна,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очень грамотный, ответственный и пунктуальный сотрудник. Получив библиотечную специальность, 28 лет работала на младшем абонементе и в читальном зале. Благодарная детская аудитория всегда слушала с интересом беседы по книгам писателей. 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2005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г. в Центральной  детской  библиотеке появилась должность библиографа, с обязанностями которой успешно справлялась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Надежда Константиновна. С 2011 г. она работает заместителем директора по библиотечной работе в ЦБ.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 rot="10800000" flipV="1">
            <a:off x="285720" y="4739449"/>
            <a:ext cx="65008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С  приходом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Запаловой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Наталии Сергеевны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изменилось оформление библиотеки. Красочные выставки привлекали внимание не только юных читателей, но и библиотечных  специалистов района и области. Более восьми лет (2002-2010 г.) она прививала юным читателям любовь к книгам на младшем абонементе, обслуживала дошкольников в детских садах города.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28596" y="857232"/>
            <a:ext cx="357190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8286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Неделя детской и юношеской книги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335756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1994 год </a:t>
            </a:r>
            <a:r>
              <a:rPr lang="ru-RU" dirty="0" smtClean="0">
                <a:solidFill>
                  <a:srgbClr val="002060"/>
                </a:solidFill>
              </a:rPr>
              <a:t>– «Свет отчего дома»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857232"/>
            <a:ext cx="325210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3214686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1997 год –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«Созерцание чуда»  (посвящена экологии)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857628"/>
            <a:ext cx="3405784" cy="2305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357422" y="621508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1999 год </a:t>
            </a:r>
            <a:r>
              <a:rPr lang="ru-RU" dirty="0" smtClean="0">
                <a:solidFill>
                  <a:srgbClr val="002060"/>
                </a:solidFill>
              </a:rPr>
              <a:t>– «Вечно тот же, вечно новый»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1979</TotalTime>
  <Words>443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детская библиотека</dc:title>
  <dc:creator>1</dc:creator>
  <cp:lastModifiedBy>INFORSER</cp:lastModifiedBy>
  <cp:revision>149</cp:revision>
  <dcterms:created xsi:type="dcterms:W3CDTF">2013-02-08T10:31:24Z</dcterms:created>
  <dcterms:modified xsi:type="dcterms:W3CDTF">2013-09-30T11:30:58Z</dcterms:modified>
</cp:coreProperties>
</file>