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6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5338"/>
    <a:srgbClr val="68432E"/>
    <a:srgbClr val="6D463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2" d="100"/>
          <a:sy n="82" d="100"/>
        </p:scale>
        <p:origin x="-804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42844" y="642918"/>
            <a:ext cx="4741251" cy="4157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000628" y="117693"/>
            <a:ext cx="392909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Детская библиотека уже в те годы старалась работать в комплексе с Домом пионеров, школьными библиотеками города и района, райкомом комсомола. С 7 января по 14 января ежегодно стали проводить Детскую неделю по распространению книги (теперь мы её проводим в марте, и называем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Неделя детской и юношеской книги).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 период Недели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1948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года было проведено 6 литературных вечеров, по рекомендованной программе от Областного методического центра.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5286388"/>
            <a:ext cx="86439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Во всех школах города были проведены читательские конференции по книгам: А.</a:t>
            </a:r>
            <a:r>
              <a:rPr lang="ru-RU" sz="2000" i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Фадеева «Молодая гвардия», В.Катаева «Сын полка» (5-7 </a:t>
            </a:r>
            <a:r>
              <a:rPr lang="ru-RU" sz="2000" i="1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кл</a:t>
            </a:r>
            <a:r>
              <a:rPr lang="ru-RU" sz="2000" i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.), Е.Ильиной «Четвертая высота» (3-4 </a:t>
            </a:r>
            <a:r>
              <a:rPr lang="ru-RU" sz="2000" i="1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кл</a:t>
            </a:r>
            <a:r>
              <a:rPr lang="ru-RU" sz="2000" i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.).</a:t>
            </a: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</a:t>
            </a:r>
            <a:endParaRPr lang="ru-RU" sz="2000" dirty="0" smtClean="0">
              <a:solidFill>
                <a:srgbClr val="002060"/>
              </a:solidFill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Всего читательскими конференциями было охвачено 961 человек. </a:t>
            </a:r>
            <a:endParaRPr lang="ru-RU" sz="20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42984"/>
            <a:ext cx="5214974" cy="4057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5786446" y="285728"/>
            <a:ext cx="307180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Спустя год </a:t>
            </a:r>
            <a:r>
              <a:rPr lang="ru-RU" sz="2000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(</a:t>
            </a:r>
            <a:r>
              <a:rPr lang="ru-RU" sz="20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1949 г.</a:t>
            </a:r>
            <a:r>
              <a:rPr lang="ru-RU" sz="2000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) </a:t>
            </a: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книжный фонд детской библиотеки насчитывал 3508 экземпляров, а читателей было уже 1814 человек, книг выдано 22338 экз. Чем же была оборудована библиотека? В ней было 3 книжных шкафа, 2 стола, 7 стульев, 4 керосиновых лампы. Но уже тогда для библиотеки выписывали 11 названий газет и журналов (сейчас выписывается 25 названий периодических изданий). </a:t>
            </a:r>
            <a:endParaRPr lang="ru-RU" sz="2000" dirty="0" smtClean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5786454"/>
            <a:ext cx="835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Индийский ученый Ш. </a:t>
            </a:r>
            <a:r>
              <a:rPr lang="ru-RU" sz="2000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Ранганатан</a:t>
            </a: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однажды сказал: </a:t>
            </a:r>
            <a:r>
              <a:rPr lang="ru-RU" sz="2000" i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«Сначала нужно найти хорошего библиотекаря и только потом открывать библиотеку». </a:t>
            </a:r>
            <a:endParaRPr lang="ru-RU" sz="20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3" name="Рисунок 6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142852"/>
            <a:ext cx="3143272" cy="3929066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928926" y="285728"/>
            <a:ext cx="585791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С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1950 г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. работала в детской библиотеке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Кузнецова  Александра  Андреевна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(24 года),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с 1960 г. – руководила ей. За эти годы в корне изменилась библиотека. Наполовину – до 31 тысячи книг – вырос книжный фонд, значительно расширились площади, занимаемые библиотекой, – вместо одной комнаты стала занимать  помещение с тремя залами в здании районной библиотеки в центре города.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>
            <a:off x="4500562" y="3429000"/>
            <a:ext cx="4143404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2" y="4000504"/>
            <a:ext cx="41434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Здесь были два отдела – младший и старший абонементы и читальный зал. Активизировалась работа в помощь сельским библиотекам и школам,  появилось много новых форм работы.</a:t>
            </a:r>
            <a:endParaRPr lang="ru-RU" sz="20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214282" y="142852"/>
            <a:ext cx="8715436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Растет книжный фонд библиотеки, растет количество читателей и любовь к чтению, постоянно и целенаправленно подогреваемая работниками детской библиотеки.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 записях Книги приказов с апреля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1955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года указано, что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Ветлужской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детской библиотеке работали: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Рыбакова Лидия Зиновьевна, Чистякова Валентина Геннадьевна,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Панягина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Лидия Сергеевна,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Замышляева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Тамара Николаевна, Лебедева Вера Александровна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и другие.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9457" name="Рисуно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500306"/>
            <a:ext cx="4929222" cy="3714776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 rot="10800000" flipV="1">
            <a:off x="0" y="5214950"/>
            <a:ext cx="878687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Верхний ряд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: Кузнецова Л.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Нижний ряд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Замышляева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Тамара Николаевна, Новикова Зинаида Геннадьевна, 		Кузнецова Александра Андреевна.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35743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      В </a:t>
            </a:r>
            <a:r>
              <a:rPr lang="ru-RU" sz="20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1957 </a:t>
            </a: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году книжный фонд библиотеки составляет  15832 книги.  Читателей в этом году было 3104, произведено книговыдач – 69056.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857620" y="0"/>
            <a:ext cx="514353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23 марта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1971 г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. пришла на работу в детскую библиотеку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Новикова Зинаида Геннадьевна.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С 1975 г. по 1980 г. она работала в должности «Заведующая детской библиотекой».  Библиотека была для нее не только любимым местом работы, но и ее детищем, и ее домом. Наделенная прекрасным даром любви к детям, Зинаида Геннадьевна  помогла многим читателям  выбрать верный путь не только в «книжном море», но иногда и в жизни.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28604"/>
            <a:ext cx="3643338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3" cstate="print">
            <a:lum bright="10000" contrast="-20000"/>
          </a:blip>
          <a:srcRect/>
          <a:stretch>
            <a:fillRect/>
          </a:stretch>
        </p:blipFill>
        <p:spPr bwMode="auto">
          <a:xfrm rot="21443090">
            <a:off x="199671" y="3790681"/>
            <a:ext cx="3386807" cy="2568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>
            <a:lum contrast="-20000"/>
          </a:blip>
          <a:srcRect/>
          <a:stretch>
            <a:fillRect/>
          </a:stretch>
        </p:blipFill>
        <p:spPr bwMode="auto">
          <a:xfrm rot="168552">
            <a:off x="5489584" y="3868352"/>
            <a:ext cx="3415312" cy="2545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714744" y="3500438"/>
            <a:ext cx="18573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Рядом с этим мудрым специалистом, добрым наставником выросло не одно поколение молодых библиотекарей. </a:t>
            </a:r>
            <a:endParaRPr lang="ru-RU" sz="20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1979</TotalTime>
  <Words>491</Words>
  <Application>Microsoft Office PowerPoint</Application>
  <PresentationFormat>Экран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Слайд 1</vt:lpstr>
      <vt:lpstr>Слайд 2</vt:lpstr>
      <vt:lpstr>Слайд 3</vt:lpstr>
      <vt:lpstr>Слайд 4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Центральная детская библиотека</dc:title>
  <dc:creator>1</dc:creator>
  <cp:lastModifiedBy>INFORSER</cp:lastModifiedBy>
  <cp:revision>149</cp:revision>
  <dcterms:created xsi:type="dcterms:W3CDTF">2013-02-08T10:31:24Z</dcterms:created>
  <dcterms:modified xsi:type="dcterms:W3CDTF">2013-09-30T11:10:22Z</dcterms:modified>
</cp:coreProperties>
</file>