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7" r:id="rId2"/>
    <p:sldId id="275" r:id="rId3"/>
    <p:sldId id="281" r:id="rId4"/>
    <p:sldId id="282" r:id="rId5"/>
    <p:sldId id="283" r:id="rId6"/>
    <p:sldId id="279" r:id="rId7"/>
    <p:sldId id="280" r:id="rId8"/>
    <p:sldId id="284" r:id="rId9"/>
    <p:sldId id="285" r:id="rId10"/>
    <p:sldId id="28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5338"/>
    <a:srgbClr val="68432E"/>
    <a:srgbClr val="6D463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2" d="100"/>
          <a:sy n="82" d="100"/>
        </p:scale>
        <p:origin x="-804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6" descr="C:\Documents and Settings\Admin\Рабочий стол\СТЕНД\SDC11112.JP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1928826" cy="2786082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3071810"/>
            <a:ext cx="8286808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количество читателей - 2807 человек,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ежегодная посещаемость - 32704 человека,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фонд составляет более 30737 документов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клубы при библиотеке: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i="1" dirty="0" smtClean="0">
                <a:solidFill>
                  <a:srgbClr val="002060"/>
                </a:solidFill>
              </a:rPr>
              <a:t>*«Светлячок» – </a:t>
            </a:r>
            <a:r>
              <a:rPr lang="ru-RU" sz="1600" dirty="0" smtClean="0">
                <a:solidFill>
                  <a:srgbClr val="002060"/>
                </a:solidFill>
              </a:rPr>
              <a:t>для детей, попавших в трудную жизненную ситуацию; </a:t>
            </a:r>
          </a:p>
          <a:p>
            <a:pPr lvl="0"/>
            <a:r>
              <a:rPr lang="ru-RU" sz="1600" i="1" dirty="0" smtClean="0">
                <a:solidFill>
                  <a:srgbClr val="002060"/>
                </a:solidFill>
              </a:rPr>
              <a:t>*«</a:t>
            </a:r>
            <a:r>
              <a:rPr lang="ru-RU" sz="1600" i="1" dirty="0" err="1" smtClean="0">
                <a:solidFill>
                  <a:srgbClr val="002060"/>
                </a:solidFill>
              </a:rPr>
              <a:t>Маугли</a:t>
            </a:r>
            <a:r>
              <a:rPr lang="ru-RU" sz="1600" i="1" dirty="0" smtClean="0">
                <a:solidFill>
                  <a:srgbClr val="002060"/>
                </a:solidFill>
              </a:rPr>
              <a:t>» - </a:t>
            </a:r>
            <a:r>
              <a:rPr lang="ru-RU" sz="1600" dirty="0" smtClean="0">
                <a:solidFill>
                  <a:srgbClr val="002060"/>
                </a:solidFill>
              </a:rPr>
              <a:t>литературно-экологический; </a:t>
            </a:r>
          </a:p>
          <a:p>
            <a:r>
              <a:rPr lang="ru-RU" sz="1600" i="1" dirty="0" smtClean="0">
                <a:solidFill>
                  <a:srgbClr val="002060"/>
                </a:solidFill>
              </a:rPr>
              <a:t>*«Расти душа» - </a:t>
            </a:r>
            <a:r>
              <a:rPr lang="ru-RU" sz="1600" dirty="0" smtClean="0">
                <a:solidFill>
                  <a:srgbClr val="002060"/>
                </a:solidFill>
              </a:rPr>
              <a:t>литературно- музыкальная гостиная ;</a:t>
            </a:r>
            <a:endParaRPr kumimoji="0" lang="ru-RU" sz="16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в настоящее время ЦДБ работает по 2 программам: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«Журнальный ликбез»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по пропаганде периодических изданий для детей, подростков и руководителей детского чтения;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«История становится ближе»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по нравственно-патриотическому воспитанию и краеведению детей и подростков на 2012 -2013 г.г.</a:t>
            </a:r>
            <a:endParaRPr lang="ru-RU" sz="16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    В структуре библиотеки находятся  старший и младший абонементы, читальный зал,  в состав которого входит информационно компьютерный центр.</a:t>
            </a:r>
            <a:endParaRPr lang="ru-RU" sz="160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857356" y="214291"/>
            <a:ext cx="5143536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entury Schoolbook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Чем же сегодня живет детская библиотека?</a:t>
            </a:r>
          </a:p>
          <a:p>
            <a:pPr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С </a:t>
            </a:r>
            <a:r>
              <a:rPr lang="ru-RU" sz="1600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2008 </a:t>
            </a:r>
            <a:r>
              <a:rPr lang="ru-RU" sz="16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года по </a:t>
            </a:r>
            <a:r>
              <a:rPr lang="ru-RU" sz="1600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2013 </a:t>
            </a:r>
            <a:r>
              <a:rPr lang="ru-RU" sz="16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год руководила ЦДБ </a:t>
            </a:r>
            <a:r>
              <a:rPr lang="ru-RU" sz="16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Наталия Евгеньевна Воробьева.</a:t>
            </a:r>
          </a:p>
          <a:p>
            <a:pPr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cs typeface="Times New Roman" pitchFamily="18" charset="0"/>
              </a:rPr>
              <a:t>А с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cs typeface="Times New Roman" pitchFamily="18" charset="0"/>
              </a:rPr>
              <a:t>2013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cs typeface="Times New Roman" pitchFamily="18" charset="0"/>
              </a:rPr>
              <a:t> года по настоящее время руководит ЦДБ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cs typeface="Times New Roman" pitchFamily="18" charset="0"/>
              </a:rPr>
              <a:t>Серых Наталия Александровна.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К нам по–прежнему спешат юные читатели на литературные праздники, викторины, игры и встречи с интересными людьми.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На сегодняшний день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(2013 год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)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Центральная детская библиотека активно развивается: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074" name="Picture 2" descr="G:\Новая папка (4)\DSC06268.JPGобрез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214290"/>
            <a:ext cx="1643074" cy="2371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документы\Фото\ВРУЧЕНИЕ паспорта апрель 11 г\SDC1546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2000264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357422" y="214290"/>
            <a:ext cx="6286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</a:rPr>
              <a:t>«Мы - граждане России» - традиционный праздник, посвященный торжественному вручению паспорта.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D:\документы\Фото\день города - 11\SDC16159.JPG"/>
          <p:cNvPicPr/>
          <p:nvPr/>
        </p:nvPicPr>
        <p:blipFill>
          <a:blip r:embed="rId3" cstate="print"/>
          <a:srcRect r="12195"/>
          <a:stretch>
            <a:fillRect/>
          </a:stretch>
        </p:blipFill>
        <p:spPr bwMode="auto">
          <a:xfrm>
            <a:off x="4500562" y="2071678"/>
            <a:ext cx="2714644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:\документы\Фото\день города - 11\SDC16157.JPG"/>
          <p:cNvPicPr/>
          <p:nvPr/>
        </p:nvPicPr>
        <p:blipFill>
          <a:blip r:embed="rId4" cstate="print"/>
          <a:srcRect l="6930"/>
          <a:stretch>
            <a:fillRect/>
          </a:stretch>
        </p:blipFill>
        <p:spPr bwMode="auto">
          <a:xfrm>
            <a:off x="2428860" y="1142984"/>
            <a:ext cx="2643206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7286644" y="3000372"/>
            <a:ext cx="17145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2011 го</a:t>
            </a:r>
            <a:r>
              <a:rPr lang="ru-RU" dirty="0" smtClean="0">
                <a:solidFill>
                  <a:srgbClr val="002060"/>
                </a:solidFill>
              </a:rPr>
              <a:t>д - «Ветлуга читающая» - участие в фестивале книги и чтения в День города.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" name="Рисунок 9" descr="D:\документы\Фото\Пасха 2012\P1050428.JPG"/>
          <p:cNvPicPr/>
          <p:nvPr/>
        </p:nvPicPr>
        <p:blipFill>
          <a:blip r:embed="rId5" cstate="print"/>
          <a:srcRect l="2627" t="3021"/>
          <a:stretch>
            <a:fillRect/>
          </a:stretch>
        </p:blipFill>
        <p:spPr bwMode="auto">
          <a:xfrm>
            <a:off x="4429124" y="4429132"/>
            <a:ext cx="2857520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D:\документы\Фото\Пасха 2012\SDC10133.JPG"/>
          <p:cNvPicPr/>
          <p:nvPr/>
        </p:nvPicPr>
        <p:blipFill>
          <a:blip r:embed="rId6" cstate="print"/>
          <a:srcRect l="17845" t="13169" r="12651"/>
          <a:stretch>
            <a:fillRect/>
          </a:stretch>
        </p:blipFill>
        <p:spPr bwMode="auto">
          <a:xfrm rot="5400000">
            <a:off x="-35751" y="3821909"/>
            <a:ext cx="3071834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2714612" y="4572008"/>
            <a:ext cx="18573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2010, 2011 </a:t>
            </a:r>
            <a:r>
              <a:rPr lang="ru-RU" dirty="0" smtClean="0">
                <a:solidFill>
                  <a:srgbClr val="002060"/>
                </a:solidFill>
              </a:rPr>
              <a:t>г.г. – участие ЦДБ в районном мероприятии КДЦ, посвященному Пасхе.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3" name="Рисунок 12" descr="D:\документы\Фото\день города - 11\SDC16208.JPG"/>
          <p:cNvPicPr/>
          <p:nvPr/>
        </p:nvPicPr>
        <p:blipFill>
          <a:blip r:embed="rId7" cstate="print"/>
          <a:srcRect l="15540" r="4534"/>
          <a:stretch>
            <a:fillRect/>
          </a:stretch>
        </p:blipFill>
        <p:spPr bwMode="auto">
          <a:xfrm>
            <a:off x="6643702" y="928670"/>
            <a:ext cx="2335583" cy="2035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814393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cs typeface="Arial" pitchFamily="34" charset="0"/>
              </a:rPr>
              <a:t>В </a:t>
            </a:r>
            <a:r>
              <a:rPr lang="ru-RU" b="1" dirty="0" smtClean="0">
                <a:solidFill>
                  <a:srgbClr val="FF0000"/>
                </a:solidFill>
                <a:cs typeface="Arial" pitchFamily="34" charset="0"/>
              </a:rPr>
              <a:t>2009 го</a:t>
            </a:r>
            <a:r>
              <a:rPr lang="ru-RU" dirty="0" smtClean="0">
                <a:solidFill>
                  <a:srgbClr val="FF0000"/>
                </a:solidFill>
                <a:cs typeface="Arial" pitchFamily="34" charset="0"/>
              </a:rPr>
              <a:t>ду </a:t>
            </a:r>
            <a:r>
              <a:rPr lang="ru-RU" dirty="0" smtClean="0">
                <a:solidFill>
                  <a:srgbClr val="002060"/>
                </a:solidFill>
                <a:cs typeface="Arial" pitchFamily="34" charset="0"/>
              </a:rPr>
              <a:t>на базе </a:t>
            </a:r>
            <a:r>
              <a:rPr lang="ru-RU" dirty="0" err="1" smtClean="0">
                <a:solidFill>
                  <a:srgbClr val="002060"/>
                </a:solidFill>
                <a:cs typeface="Arial" pitchFamily="34" charset="0"/>
              </a:rPr>
              <a:t>Ветлужской</a:t>
            </a:r>
            <a:r>
              <a:rPr lang="ru-RU" dirty="0" smtClean="0">
                <a:solidFill>
                  <a:srgbClr val="002060"/>
                </a:solidFill>
                <a:cs typeface="Arial" pitchFamily="34" charset="0"/>
              </a:rPr>
              <a:t> центральной  детской библиотеки был открыт 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  <a:cs typeface="Arial" pitchFamily="34" charset="0"/>
              </a:rPr>
              <a:t>информационно – компьютерный центр </a:t>
            </a:r>
            <a:r>
              <a:rPr lang="ru-RU" sz="2000" b="1" i="1" dirty="0" smtClean="0">
                <a:solidFill>
                  <a:srgbClr val="FF0000"/>
                </a:solidFill>
                <a:cs typeface="Arial" pitchFamily="34" charset="0"/>
              </a:rPr>
              <a:t>Компас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027" name="Picture 3" descr="D:\документы\Фото\Фото для НГОДБ\Открытие ИКЦ\SDC13137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3929058" y="1928802"/>
            <a:ext cx="5048285" cy="3786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SDC131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285860"/>
            <a:ext cx="3858887" cy="513039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Documents and Settings\Admin\Мои документы\Фото\ВЫСТАВКИ 2010\SDC14615.JPG"/>
          <p:cNvPicPr/>
          <p:nvPr/>
        </p:nvPicPr>
        <p:blipFill>
          <a:blip r:embed="rId2" cstate="print">
            <a:lum contrast="10000"/>
          </a:blip>
          <a:srcRect l="72694" t="13454" r="8111" b="42534"/>
          <a:stretch>
            <a:fillRect/>
          </a:stretch>
        </p:blipFill>
        <p:spPr bwMode="auto">
          <a:xfrm>
            <a:off x="6929454" y="357166"/>
            <a:ext cx="1868648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 rot="10800000" flipV="1">
            <a:off x="2285984" y="285728"/>
            <a:ext cx="442915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В уютном читальном зале вас встретят внимательные и опытные библиотекари –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Рябинина Наталья Викторовна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Богомолова Светлана Юрьевна.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Инициативные, трудолюбивые, добрые, они сразу же снискали любовь и уважение,  как маленьких читателей, так и тех, кто старше.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10" name="Рисунок 9" descr="C:\Documents and Settings\Admin\Рабочий стол\СТЕНД\SDC1464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3500438"/>
            <a:ext cx="1928826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D:\документы\Фото\Игра с учителями Пятьдесят к одному 2010 г\SDC14870.JPG"/>
          <p:cNvPicPr/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3929058" y="4643446"/>
            <a:ext cx="2819957" cy="2009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G:\Новая папка (4)\SDC11416.JPG обрезка Наташ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57166"/>
            <a:ext cx="1785950" cy="2786082"/>
          </a:xfrm>
          <a:prstGeom prst="rect">
            <a:avLst/>
          </a:prstGeom>
          <a:noFill/>
        </p:spPr>
      </p:pic>
      <p:pic>
        <p:nvPicPr>
          <p:cNvPr id="11" name="Рисунок 10" descr="E:\Мои документы\лето 2013\фото по лету\Неофициальные символы россии\SDC1082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5984" y="2571744"/>
            <a:ext cx="2676525" cy="2007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E:\Мои документы\лето 2013\фото по лету\Голландия\SDC1143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4643446"/>
            <a:ext cx="250033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2285984" y="142852"/>
            <a:ext cx="450059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Каждая книга на старшем абонементе известна </a:t>
            </a:r>
            <a:r>
              <a:rPr lang="ru-RU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Нине Аркадьевне </a:t>
            </a:r>
            <a:r>
              <a:rPr lang="ru-RU" b="1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Губиной</a:t>
            </a:r>
            <a:r>
              <a:rPr lang="ru-RU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.</a:t>
            </a:r>
            <a:r>
              <a:rPr lang="ru-RU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Она знает  литературные вкусы и может предложить юным читателям именно их книгу.  </a:t>
            </a:r>
            <a:endParaRPr lang="ru-RU" dirty="0" smtClean="0">
              <a:solidFill>
                <a:srgbClr val="002060"/>
              </a:solidFill>
            </a:endParaRPr>
          </a:p>
          <a:p>
            <a:pPr marL="0" marR="0" lvl="0" indent="22860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За большой вклад в развитие культуры Нина Аркадьевна награждена Почетной грамотой Министерства культуры Российской Федерации.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34817" name="Рисунок 14"/>
          <p:cNvPicPr>
            <a:picLocks noChangeArrowheads="1"/>
          </p:cNvPicPr>
          <p:nvPr/>
        </p:nvPicPr>
        <p:blipFill>
          <a:blip r:embed="rId2"/>
          <a:srcRect l="7701" t="6541" r="20421" b="17151"/>
          <a:stretch>
            <a:fillRect/>
          </a:stretch>
        </p:blipFill>
        <p:spPr bwMode="auto">
          <a:xfrm>
            <a:off x="142844" y="285728"/>
            <a:ext cx="2071702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Documents and Settings\Admin\Рабочий стол\СТЕНД\SDC1274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14290"/>
            <a:ext cx="2143140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357422" y="2714620"/>
            <a:ext cx="40005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</a:t>
            </a:r>
            <a:r>
              <a:rPr lang="ru-RU" dirty="0" smtClean="0">
                <a:solidFill>
                  <a:srgbClr val="002060"/>
                </a:solidFill>
              </a:rPr>
              <a:t>Младший абонемент - это всегда радость, всегда сказка, всегда праздник. Потому что здесь самые невероятные книжки - игрушки, книжки – малышки, проиллюстрированные лучшими художниками, редкие книжные серии, отвечающие на вопросы Почемучек, журналы. Здесь для вас собраны: сказки со всего мира, фантастика и приключения, русская и зарубежная классика. А хозяйка этого книжного богатства –  </a:t>
            </a:r>
            <a:r>
              <a:rPr lang="ru-RU" b="1" dirty="0" smtClean="0">
                <a:solidFill>
                  <a:srgbClr val="002060"/>
                </a:solidFill>
              </a:rPr>
              <a:t>Черепанова Наталья Александровна.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D:\документы\Фото\2013 год\Мероприятия 2013\SDC10388.JPG"/>
          <p:cNvPicPr/>
          <p:nvPr/>
        </p:nvPicPr>
        <p:blipFill>
          <a:blip r:embed="rId4" cstate="print">
            <a:lum bright="10000" contrast="20000"/>
          </a:blip>
          <a:srcRect l="23696" r="15883" b="20242"/>
          <a:stretch>
            <a:fillRect/>
          </a:stretch>
        </p:blipFill>
        <p:spPr bwMode="auto">
          <a:xfrm>
            <a:off x="6500826" y="3929066"/>
            <a:ext cx="2513191" cy="2764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:\документы\Фото\2013 год\лучшие читатели\SDC1050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786190"/>
            <a:ext cx="2011456" cy="2681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214678" y="500042"/>
            <a:ext cx="564360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С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2010 г.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Наталия Васильевна Беляева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работает в должности библиографа  ЦДБ.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Она всегда полна идей, планов и энергии для их воплощения, у неё достаточно профессионализма, компетентности, способности воспринимать всё новое, чтобы сделать библиотеку ещё более привлекательной, современной, необходимой читателю.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35842" name="Рисунок 17" descr="C:\Documents and Settings\Admin\Рабочий стол\СТЕНД\SDC12387.JPG"/>
          <p:cNvPicPr>
            <a:picLocks noChangeArrowheads="1"/>
          </p:cNvPicPr>
          <p:nvPr/>
        </p:nvPicPr>
        <p:blipFill>
          <a:blip r:embed="rId2"/>
          <a:srcRect l="7317" t="5357" r="17073" b="14286"/>
          <a:stretch>
            <a:fillRect/>
          </a:stretch>
        </p:blipFill>
        <p:spPr bwMode="auto">
          <a:xfrm>
            <a:off x="571472" y="357166"/>
            <a:ext cx="2214578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C:\Documents and Settings\Admin\Мои документы\Фото\День города 09\SDC11100.JPG"/>
          <p:cNvPicPr/>
          <p:nvPr/>
        </p:nvPicPr>
        <p:blipFill>
          <a:blip r:embed="rId3" cstate="print"/>
          <a:srcRect r="3994" b="7070"/>
          <a:stretch>
            <a:fillRect/>
          </a:stretch>
        </p:blipFill>
        <p:spPr bwMode="auto">
          <a:xfrm>
            <a:off x="4929190" y="3714752"/>
            <a:ext cx="3714776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Documents and Settings\Admin\Мои документы\Фото\Мои рисунки\SDC1241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714752"/>
            <a:ext cx="3500462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85720" y="214290"/>
            <a:ext cx="857256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2011 год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– стал для библиотеки юбилейным. Юбилей детской библиотеки - это всегда праздник, который не обходится без широкого комплекса мероприятий. А мероприятия были задуманы для того, чтобы вспомнить историю создания библиотеки, старейших ее работников, рассказать о своей работе, поделиться новыми задумками, познакомить читателей с новинками литературы, периодики.     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    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Библиотека отметила свой 65-летний юбилей. За это время в ее ряды влилось не одно поколение читателей. В течение года в библиотеке прошли дни открытых дверей. Работники библиотеки подготовили и провели увлекательные и интересные экскурсии по залам библиотеки, где были оформлены яркие юбилейные выставки, плакаты.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	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4" name="Рисунок 3" descr="D:\документы\Фото\Выставки 2011\SDC15054.JPG"/>
          <p:cNvPicPr/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428596" y="3143248"/>
            <a:ext cx="4714908" cy="3413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429256" y="3214686"/>
            <a:ext cx="32861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      В фойе библиотеки разместился  броский  стенд  </a:t>
            </a:r>
            <a:r>
              <a:rPr lang="ru-RU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«Нам 65! А кто поверит?!»</a:t>
            </a:r>
            <a:r>
              <a:rPr lang="ru-RU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с фотографиями о прошлом и сегодняшнем дне библиотеки, где раскрыты темы: </a:t>
            </a:r>
            <a:r>
              <a:rPr lang="ru-RU" i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«Путешествие в историю библиотеки», «Активные читатели», «</a:t>
            </a:r>
            <a:r>
              <a:rPr lang="ru-RU" i="1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Фотоэкскурсии</a:t>
            </a:r>
            <a:r>
              <a:rPr lang="ru-RU" i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по библиотечным мероприятиям разных лет».</a:t>
            </a:r>
            <a:r>
              <a:rPr lang="ru-RU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64403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Самым зрелищным оказалось мероприятие, проведенное в осенние каникулы.  Торжественная церемония открытия детского праздника </a:t>
            </a:r>
            <a:r>
              <a:rPr lang="ru-RU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«В книжном царстве – премудром государстве»</a:t>
            </a:r>
            <a:r>
              <a:rPr lang="ru-RU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 проходила в народном театре </a:t>
            </a:r>
            <a:r>
              <a:rPr lang="ru-RU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«Балаганчик».</a:t>
            </a:r>
            <a:endParaRPr lang="ru-RU" dirty="0" smtClean="0">
              <a:solidFill>
                <a:srgbClr val="002060"/>
              </a:solidFill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Только зал театра  мог вместить такое количество любителей детской книги. Были приглашены  школьные лагеря и детские сады города; учащиеся и преподаватели детской музыкальной и художественной школ; сотрудники краеведческого музея; представители и дети из социально-реабилитационного центра «Радуга» и центра социальной помощи семье и детям «Надежда»;    директор и детский танцевальный коллектив Дома детского творчества; артисты РКДЦ и др.  Более 100 детей  и взрослых стали участниками нашего праздника. </a:t>
            </a:r>
            <a:endParaRPr lang="ru-RU" dirty="0" smtClean="0">
              <a:solidFill>
                <a:srgbClr val="002060"/>
              </a:solidFill>
            </a:endParaRPr>
          </a:p>
        </p:txBody>
      </p:sp>
      <p:pic>
        <p:nvPicPr>
          <p:cNvPr id="4" name="Рисунок 3" descr="D:\документы\Фото\65\IMG_918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143248"/>
            <a:ext cx="3286148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:\документы\Фото\65\IMG_918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3143248"/>
            <a:ext cx="2965080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D:\документы\Фото\65\SDC16288.JPG"/>
          <p:cNvPicPr/>
          <p:nvPr/>
        </p:nvPicPr>
        <p:blipFill>
          <a:blip r:embed="rId4" cstate="print"/>
          <a:srcRect l="12141" t="1506" r="6664" b="14157"/>
          <a:stretch>
            <a:fillRect/>
          </a:stretch>
        </p:blipFill>
        <p:spPr bwMode="auto">
          <a:xfrm>
            <a:off x="3143240" y="4500570"/>
            <a:ext cx="3071834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428596" y="142852"/>
            <a:ext cx="821537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За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65 лет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произошло много позитивных перемен. Сколько веселых занятий, увлекательных экскурсий, различных книжных выставок и познавательных бесед было проведено за эти годы в детской библиотеке...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3" name="Рисунок 2" descr="D:\документы\Фото\Выставки 2012\P1050182.JPG"/>
          <p:cNvPicPr/>
          <p:nvPr/>
        </p:nvPicPr>
        <p:blipFill>
          <a:blip r:embed="rId2" cstate="print"/>
          <a:srcRect l="3078"/>
          <a:stretch>
            <a:fillRect/>
          </a:stretch>
        </p:blipFill>
        <p:spPr bwMode="auto">
          <a:xfrm>
            <a:off x="285720" y="1142984"/>
            <a:ext cx="2786081" cy="1857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D:\документы\Фото\Выставки 2012\P1050806.JPG"/>
          <p:cNvPicPr/>
          <p:nvPr/>
        </p:nvPicPr>
        <p:blipFill>
          <a:blip r:embed="rId3" cstate="print"/>
          <a:srcRect l="2398" t="2378" b="4882"/>
          <a:stretch>
            <a:fillRect/>
          </a:stretch>
        </p:blipFill>
        <p:spPr bwMode="auto">
          <a:xfrm>
            <a:off x="214282" y="3214686"/>
            <a:ext cx="2286016" cy="3456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:\документы\Фото\Выставки 2012\SDC10358.JPG"/>
          <p:cNvPicPr/>
          <p:nvPr/>
        </p:nvPicPr>
        <p:blipFill>
          <a:blip r:embed="rId4" cstate="print"/>
          <a:srcRect l="3531"/>
          <a:stretch>
            <a:fillRect/>
          </a:stretch>
        </p:blipFill>
        <p:spPr bwMode="auto">
          <a:xfrm>
            <a:off x="3357554" y="1142984"/>
            <a:ext cx="2500330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:\документы\Фото\В гостях у Гоголя\SDC1033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3714752"/>
            <a:ext cx="2857520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:\документы\Фото\День матери - ДК 2011\P104076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1142985"/>
            <a:ext cx="2765609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:\документы\Фото\Чуковский 2012\P105030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3714752"/>
            <a:ext cx="2817636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документы\Фото\Встреча с Берсеневой\PICT0018.JPG"/>
          <p:cNvPicPr/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285721" y="357166"/>
            <a:ext cx="3429023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929058" y="714356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2009 год </a:t>
            </a:r>
            <a:r>
              <a:rPr lang="ru-RU" dirty="0" smtClean="0">
                <a:solidFill>
                  <a:srgbClr val="002060"/>
                </a:solidFill>
              </a:rPr>
              <a:t>– Встреча  с писателем </a:t>
            </a:r>
            <a:r>
              <a:rPr lang="ru-RU" dirty="0" err="1" smtClean="0">
                <a:solidFill>
                  <a:srgbClr val="002060"/>
                </a:solidFill>
              </a:rPr>
              <a:t>А.Берсеневой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1" name="Рисунок 10" descr="D:\документы\Фото\Конкурс чтецов ДОУ 2011\SDC1557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000240"/>
            <a:ext cx="3643338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2857488" y="3143248"/>
            <a:ext cx="22145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</a:rPr>
              <a:t>2010</a:t>
            </a:r>
            <a:r>
              <a:rPr lang="ru-RU" dirty="0" smtClean="0">
                <a:solidFill>
                  <a:srgbClr val="002060"/>
                </a:solidFill>
              </a:rPr>
              <a:t> год - Традиционный конкурс чтецов среди дошкольников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3" name="Рисунок 12" descr="D:\документы\Фото\маша приглашает друзей 2011\P104064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214686"/>
            <a:ext cx="2428892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2786050" y="5214950"/>
            <a:ext cx="60722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</a:rPr>
              <a:t>2011 г</a:t>
            </a:r>
            <a:r>
              <a:rPr lang="ru-RU" dirty="0" smtClean="0">
                <a:solidFill>
                  <a:srgbClr val="002060"/>
                </a:solidFill>
              </a:rPr>
              <a:t> - «Маша приглашает друзей» – участие в районном празднике, посвященный Дню ребенка  (в РКДЦ)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1979</TotalTime>
  <Words>780</Words>
  <Application>Microsoft Office PowerPoint</Application>
  <PresentationFormat>Экран (4:3)</PresentationFormat>
  <Paragraphs>36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Центральная детская библиотека</dc:title>
  <dc:creator>1</dc:creator>
  <cp:lastModifiedBy>INFORSER</cp:lastModifiedBy>
  <cp:revision>149</cp:revision>
  <dcterms:created xsi:type="dcterms:W3CDTF">2013-02-08T10:31:24Z</dcterms:created>
  <dcterms:modified xsi:type="dcterms:W3CDTF">2013-09-30T11:33:06Z</dcterms:modified>
</cp:coreProperties>
</file>