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9" r:id="rId3"/>
    <p:sldId id="294" r:id="rId4"/>
    <p:sldId id="29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338"/>
    <a:srgbClr val="68432E"/>
    <a:srgbClr val="6D46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2214578" cy="2943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428992" y="214290"/>
            <a:ext cx="4441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Неделя детской и юношеской книги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t="16270" b="27367"/>
          <a:stretch>
            <a:fillRect/>
          </a:stretch>
        </p:blipFill>
        <p:spPr bwMode="auto">
          <a:xfrm>
            <a:off x="2714612" y="857232"/>
            <a:ext cx="3286148" cy="2464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572264" y="1643050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2009 год </a:t>
            </a:r>
            <a:r>
              <a:rPr lang="ru-RU" dirty="0" smtClean="0">
                <a:solidFill>
                  <a:srgbClr val="002060"/>
                </a:solidFill>
              </a:rPr>
              <a:t>- 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«Средь шумного бала»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Рисунок 1" descr="SDC13316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00438"/>
            <a:ext cx="2250297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" descr="DSC_0006.JPG"/>
          <p:cNvPicPr>
            <a:picLocks noGrp="1" noChangeAspect="1"/>
          </p:cNvPicPr>
          <p:nvPr isPhoto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786190"/>
            <a:ext cx="3611587" cy="2417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643702" y="4286256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2010 год </a:t>
            </a:r>
            <a:r>
              <a:rPr lang="ru-RU" dirty="0" smtClean="0">
                <a:solidFill>
                  <a:srgbClr val="002060"/>
                </a:solidFill>
              </a:rPr>
              <a:t>– «Победителю-солдату посвящается…»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документы\Фото\НДК 2011\SDC153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264320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документы\Фото\НДК 2011\SDC15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036083" y="892951"/>
            <a:ext cx="2786082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документы\Фото\НДК 2011\SDC15235.JPG"/>
          <p:cNvPicPr/>
          <p:nvPr/>
        </p:nvPicPr>
        <p:blipFill>
          <a:blip r:embed="rId4" cstate="print"/>
          <a:srcRect t="9621" r="3794"/>
          <a:stretch>
            <a:fillRect/>
          </a:stretch>
        </p:blipFill>
        <p:spPr bwMode="auto">
          <a:xfrm>
            <a:off x="6000760" y="571480"/>
            <a:ext cx="278608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643570" y="271462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2011 год</a:t>
            </a:r>
            <a:r>
              <a:rPr lang="ru-RU" dirty="0" smtClean="0">
                <a:solidFill>
                  <a:srgbClr val="002060"/>
                </a:solidFill>
              </a:rPr>
              <a:t> - «Покорители научных вершин».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42852"/>
            <a:ext cx="4441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Неделя детской и юношеской книги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40962" name="Picture 2" descr="D:\документы\ОТЧЕТЫ\2012 год\ОТЧЕТ Ветлужской ЦДБ за 2012 г\Библиотечная деятельность\НДК -2012\Фото\НДК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3240065" cy="2430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3" name="Picture 3" descr="D:\документы\ОТЧЕТЫ\2012 год\ОТЧЕТ Ветлужской ЦДБ за 2012 г\Библиотечная деятельность\НДК -2012\Фото\НДК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5" y="4000505"/>
            <a:ext cx="3190897" cy="239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143768" y="4500570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2012 год </a:t>
            </a:r>
            <a:r>
              <a:rPr lang="ru-RU" dirty="0" smtClean="0">
                <a:solidFill>
                  <a:srgbClr val="002060"/>
                </a:solidFill>
              </a:rPr>
              <a:t>– «Гордость и слава земли Нижегородской»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394966"/>
            <a:ext cx="8572592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2008 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.-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Благодарность администрации Ветлужского района за добросовестную работу и в связи с профессиональным праздником;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2009 г.</a:t>
            </a:r>
            <a:r>
              <a:rPr 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– Почетная грамота отдела культуры Администрации Ветлужского района за активную подготовку и проведение открытия Недели детской и юношеской книги;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</a:rPr>
              <a:t>2011 г</a:t>
            </a:r>
            <a:r>
              <a:rPr lang="ru-RU" sz="1500" dirty="0" smtClean="0">
                <a:solidFill>
                  <a:srgbClr val="002060"/>
                </a:solidFill>
              </a:rPr>
              <a:t>. - Благодарственное письмо от администрации Ветлужского района за высокий профессионализм в сфере организации кампании по оздоровлению и занятости детей.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2011 г. -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</a:rPr>
              <a:t>Благодарность Отдела охраны окружающей среды, ГО и ЧС, мобилизационной подготовки администрации Ветлужского района за активную работу по экологическому просвещению детей и подростков Ветлужского района.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2012 г.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– Благодарственное письмо администрации Ветлужского района за творчество и профессионализм оздоровительной кампании 2012.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2012 г.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– Диплом МБУК «ЦБС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Балахнинского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муниципального района» межрегионального конкурса на лучшую библиотечную выставку к 400-летию Нижегородского ополчения «Сыны Отечества, освободившие Россию!».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rgbClr val="C00000"/>
                </a:solidFill>
                <a:cs typeface="Times New Roman" pitchFamily="18" charset="0"/>
              </a:rPr>
              <a:t>2012 г.</a:t>
            </a:r>
            <a:r>
              <a:rPr lang="ru-RU" sz="1500" dirty="0" smtClean="0">
                <a:solidFill>
                  <a:srgbClr val="002060"/>
                </a:solidFill>
                <a:cs typeface="Times New Roman" pitchFamily="18" charset="0"/>
              </a:rPr>
              <a:t> – Диплом Министерства культуры Самарской области и Самарской ОДБ за участие в  акции «Читаем детям о войне».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18" charset="0"/>
              </a:rPr>
              <a:t>2012 г.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 – Благодарственное письмо Министерства культуры Нижегородской области за добросовестный труд и высокий профессионализм в развитии библиотечного дела.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rgbClr val="C00000"/>
                </a:solidFill>
                <a:cs typeface="Times New Roman" pitchFamily="18" charset="0"/>
              </a:rPr>
              <a:t>2013 г.</a:t>
            </a:r>
            <a:r>
              <a:rPr lang="ru-RU" sz="15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rgbClr val="002060"/>
                </a:solidFill>
                <a:cs typeface="Times New Roman" pitchFamily="18" charset="0"/>
              </a:rPr>
              <a:t>– Благодарственное письмо НГОДБ за реализацию основных конкурсных мероприятий 2012 года, направленных на обслуживание детей и подростков Ветлужского района.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</a:rPr>
              <a:t>2013 г.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 – Диплом Министерства культуры Самарской области и Самарской ОДБ за участие в акции «Читаем детям о войне».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0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Наши победы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85728"/>
            <a:ext cx="864399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2006 г.</a:t>
            </a:r>
            <a:r>
              <a:rPr 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– Грамота комитета по культуре Нижегородской области НГОДБ за активное участие в областном конкурсе профессионального мастерства «Детский библиотекарь – 2006».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</a:rPr>
              <a:t>2006 г.</a:t>
            </a:r>
            <a:r>
              <a:rPr lang="ru-RU" sz="1500" dirty="0" smtClean="0">
                <a:solidFill>
                  <a:srgbClr val="002060"/>
                </a:solidFill>
              </a:rPr>
              <a:t> – Благодарственное письмо НГОДБ за участие в областном конкурсе Комитета по культуре Нижегородской области в сфере библиотечного дела.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2008 г.</a:t>
            </a:r>
            <a:r>
              <a:rPr 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Грамота Нижегородской Епархии Русской Православной Церкви за участие в отборочном туре смотра-конкурса «Мы православные нижегородцы».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428868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История продолжается. Двери дома </a:t>
            </a:r>
            <a:r>
              <a:rPr lang="ru-RU" sz="2800" dirty="0" err="1" smtClean="0">
                <a:solidFill>
                  <a:srgbClr val="002060"/>
                </a:solidFill>
              </a:rPr>
              <a:t>Ветлужской</a:t>
            </a:r>
            <a:r>
              <a:rPr lang="ru-RU" sz="2800" dirty="0" smtClean="0">
                <a:solidFill>
                  <a:srgbClr val="002060"/>
                </a:solidFill>
              </a:rPr>
              <a:t> центральной детской библиотеки всегда открыты для наших читателей.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1979</TotalTime>
  <Words>356</Words>
  <Application>Microsoft Office PowerPoint</Application>
  <PresentationFormat>Экран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детская библиотека</dc:title>
  <dc:creator>1</dc:creator>
  <cp:lastModifiedBy>INFORSER</cp:lastModifiedBy>
  <cp:revision>150</cp:revision>
  <dcterms:created xsi:type="dcterms:W3CDTF">2013-02-08T10:31:24Z</dcterms:created>
  <dcterms:modified xsi:type="dcterms:W3CDTF">2013-09-30T11:45:40Z</dcterms:modified>
</cp:coreProperties>
</file>