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1"/>
  </p:notesMasterIdLst>
  <p:sldIdLst>
    <p:sldId id="352" r:id="rId2"/>
    <p:sldId id="353" r:id="rId3"/>
    <p:sldId id="354" r:id="rId4"/>
    <p:sldId id="355" r:id="rId5"/>
    <p:sldId id="356" r:id="rId6"/>
    <p:sldId id="357" r:id="rId7"/>
    <p:sldId id="358" r:id="rId8"/>
    <p:sldId id="360" r:id="rId9"/>
    <p:sldId id="361" r:id="rId10"/>
    <p:sldId id="362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9" r:id="rId26"/>
    <p:sldId id="380" r:id="rId27"/>
    <p:sldId id="381" r:id="rId28"/>
    <p:sldId id="382" r:id="rId29"/>
    <p:sldId id="38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CE55"/>
    <a:srgbClr val="1108C8"/>
    <a:srgbClr val="FF0066"/>
    <a:srgbClr val="FF6600"/>
    <a:srgbClr val="FFFF66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0" autoAdjust="0"/>
    <p:restoredTop sz="92814" autoAdjust="0"/>
  </p:normalViewPr>
  <p:slideViewPr>
    <p:cSldViewPr>
      <p:cViewPr varScale="1">
        <p:scale>
          <a:sx n="102" d="100"/>
          <a:sy n="102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64037-02CF-49F6-AC5B-26C0347F38CB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8F3F5E-06E7-42BB-A42F-446CBC175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308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F3F5E-06E7-42BB-A42F-446CBC17539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687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91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8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0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32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13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44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F0AB6-1B1A-4210-A084-6E0341F644E7}" type="datetimeFigureOut">
              <a:rPr lang="ru-RU" smtClean="0"/>
              <a:t>01.03.2014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F7EBD-205C-419E-AB19-15CEAD71F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60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Муниципальное бюджетное учреждение культуры «Централизованная библиотечная система </a:t>
            </a:r>
            <a:r>
              <a:rPr lang="ru-RU" dirty="0" err="1" smtClean="0"/>
              <a:t>Вадского</a:t>
            </a:r>
            <a:r>
              <a:rPr lang="ru-RU" dirty="0" smtClean="0"/>
              <a:t> муниципального района Нижегородской области»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653136"/>
            <a:ext cx="8229600" cy="1473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3F6E4-1ED8-4979-BA03-669967D17720}" type="datetimeFigureOut">
              <a:rPr lang="ru-RU" smtClean="0"/>
              <a:pPr/>
              <a:t>01.03.2014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540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13" Type="http://schemas.openxmlformats.org/officeDocument/2006/relationships/image" Target="../media/image87.jpeg"/><Relationship Id="rId18" Type="http://schemas.openxmlformats.org/officeDocument/2006/relationships/image" Target="../media/image92.jpeg"/><Relationship Id="rId26" Type="http://schemas.openxmlformats.org/officeDocument/2006/relationships/image" Target="../media/image100.jpeg"/><Relationship Id="rId3" Type="http://schemas.openxmlformats.org/officeDocument/2006/relationships/image" Target="../media/image77.jpeg"/><Relationship Id="rId21" Type="http://schemas.openxmlformats.org/officeDocument/2006/relationships/image" Target="../media/image95.jpeg"/><Relationship Id="rId7" Type="http://schemas.openxmlformats.org/officeDocument/2006/relationships/image" Target="../media/image81.jpeg"/><Relationship Id="rId12" Type="http://schemas.openxmlformats.org/officeDocument/2006/relationships/image" Target="../media/image86.jpeg"/><Relationship Id="rId17" Type="http://schemas.openxmlformats.org/officeDocument/2006/relationships/image" Target="../media/image91.jpeg"/><Relationship Id="rId25" Type="http://schemas.openxmlformats.org/officeDocument/2006/relationships/image" Target="../media/image99.jpeg"/><Relationship Id="rId2" Type="http://schemas.openxmlformats.org/officeDocument/2006/relationships/image" Target="../media/image76.jpeg"/><Relationship Id="rId16" Type="http://schemas.openxmlformats.org/officeDocument/2006/relationships/image" Target="../media/image90.jpeg"/><Relationship Id="rId20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11" Type="http://schemas.openxmlformats.org/officeDocument/2006/relationships/image" Target="../media/image85.jpeg"/><Relationship Id="rId24" Type="http://schemas.openxmlformats.org/officeDocument/2006/relationships/image" Target="../media/image98.jpeg"/><Relationship Id="rId5" Type="http://schemas.openxmlformats.org/officeDocument/2006/relationships/image" Target="../media/image79.jpeg"/><Relationship Id="rId15" Type="http://schemas.openxmlformats.org/officeDocument/2006/relationships/image" Target="../media/image89.jpeg"/><Relationship Id="rId23" Type="http://schemas.openxmlformats.org/officeDocument/2006/relationships/image" Target="../media/image97.jpeg"/><Relationship Id="rId28" Type="http://schemas.openxmlformats.org/officeDocument/2006/relationships/image" Target="../media/image102.jpeg"/><Relationship Id="rId10" Type="http://schemas.openxmlformats.org/officeDocument/2006/relationships/image" Target="../media/image84.jpeg"/><Relationship Id="rId19" Type="http://schemas.openxmlformats.org/officeDocument/2006/relationships/image" Target="../media/image93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Relationship Id="rId14" Type="http://schemas.openxmlformats.org/officeDocument/2006/relationships/image" Target="../media/image88.jpeg"/><Relationship Id="rId22" Type="http://schemas.openxmlformats.org/officeDocument/2006/relationships/image" Target="../media/image96.jpeg"/><Relationship Id="rId27" Type="http://schemas.openxmlformats.org/officeDocument/2006/relationships/image" Target="../media/image10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Фотографии\патриот.воспит\Копия P3260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65559"/>
            <a:ext cx="2160240" cy="3030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320079"/>
            <a:ext cx="83529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Одно из интересных направлений библиотечного дизайна – оформление выставок.</a:t>
            </a:r>
          </a:p>
          <a:p>
            <a:pPr algn="ctr"/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Руководствуясь мнением </a:t>
            </a:r>
          </a:p>
          <a:p>
            <a:pPr algn="ctr"/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К.Д. Ушинского, что «дитя мыслит формами, красками, звуками, ощущениями вообще…»</a:t>
            </a:r>
          </a:p>
          <a:p>
            <a:pPr algn="ctr"/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м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ы организовываем выставки-инсталляции, которые пользуются успехом у маленьких читателей</a:t>
            </a:r>
          </a:p>
          <a:p>
            <a:pPr algn="ctr"/>
            <a:endParaRPr lang="ru-RU" sz="2400" b="1" i="1" dirty="0">
              <a:solidFill>
                <a:srgbClr val="1108C8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123" name="Picture 3" descr="D:\Фотографии\выставки новые\Новая папка (3)\PA190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565560"/>
            <a:ext cx="2240392" cy="3030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Фотографии\выставки новые\Новая папка (3)\P10906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26393"/>
            <a:ext cx="2232248" cy="2976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99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фото презент\DSCF5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83783"/>
            <a:ext cx="4365340" cy="32740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Фотографии\2013\посвящение в читатели\DSCF5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32" y="3483784"/>
            <a:ext cx="4365340" cy="32740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Фотографии\2013\посвящение в читатели\DSCF50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32" y="116632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515172" y="764704"/>
            <a:ext cx="4240882" cy="194421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«Посвящение в читатели» - театрализованный утренник для первоклассников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699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Bookman Old Style" pitchFamily="18" charset="0"/>
              </a:rPr>
              <a:t/>
            </a:r>
            <a:br>
              <a:rPr lang="ru-RU" b="1" i="1" dirty="0">
                <a:latin typeface="Bookman Old Style" pitchFamily="18" charset="0"/>
              </a:rPr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27224" y="260648"/>
            <a:ext cx="6264697" cy="864096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«Если вы нас не знаете, </a:t>
            </a:r>
            <a:b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тогда мы идем к вам…»</a:t>
            </a:r>
            <a:endParaRPr lang="ru-RU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8" y="1772816"/>
            <a:ext cx="4694064" cy="3390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 descr="C:\Documents and Settings\user\Мои документы\Downloads\DSC003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46260"/>
            <a:ext cx="4139952" cy="35074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5445224"/>
            <a:ext cx="8367061" cy="1021556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В библиотеке используется новые подходы в продвижении книг и творческого чтения: уличные акции, </a:t>
            </a:r>
            <a:r>
              <a:rPr lang="ru-RU" b="1" i="1" dirty="0" err="1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библиогастроли</a:t>
            </a:r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, </a:t>
            </a:r>
            <a:r>
              <a:rPr lang="ru-RU" b="1" i="1" dirty="0" err="1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квесты</a:t>
            </a:r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, шествие книжных героев, флэш-мобы.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03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user\Мои документы\Downloads\DSC002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91" y="85205"/>
            <a:ext cx="4499994" cy="3375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Documents and Settings\user\Мои документы\Downloads\DSC004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6" y="3447278"/>
            <a:ext cx="4547030" cy="3410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5205"/>
            <a:ext cx="3902386" cy="5771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4356100" y="5373688"/>
            <a:ext cx="3397250" cy="107950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Праздник Покрова </a:t>
            </a:r>
          </a:p>
          <a:p>
            <a:pPr algn="ctr"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2013 год</a:t>
            </a:r>
          </a:p>
        </p:txBody>
      </p:sp>
    </p:spTree>
    <p:extLst>
      <p:ext uri="{BB962C8B-B14F-4D97-AF65-F5344CB8AC3E}">
        <p14:creationId xmlns:p14="http://schemas.microsoft.com/office/powerpoint/2010/main" val="106834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D:\Фотографии\библиотека вне стен\день ивана купалы\DSC000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601" y="3501009"/>
            <a:ext cx="4319909" cy="3240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05338" y="1096963"/>
            <a:ext cx="457200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«Иван Купала» -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познавательно – игровая программа</a:t>
            </a: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4321175" cy="3365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:\Фотографии\2013\лето\05.07.2013\DSC000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" y="166888"/>
            <a:ext cx="4492082" cy="3369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отчет 2012 Вадский район\приложение к отчету 2012\Инновационная деятельность\фотографии\Праздник открытия летних чтени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02" y="-19676"/>
            <a:ext cx="4616004" cy="3461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2625" y="755650"/>
            <a:ext cx="4572000" cy="16922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Открытие летних чтений – 2012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«Лето под книжным зонтиком»</a:t>
            </a:r>
            <a:endParaRPr lang="ru-RU" sz="2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17414" name="Picture 6" descr="D:\Фотографии\2012 год\Летние чтения 2012\лето 2012\P1010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3415880"/>
            <a:ext cx="4490277" cy="33675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D:\Фотографии\2012 год\Летние чтения 2012\лето 2012\P10100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702" y="3442122"/>
            <a:ext cx="4455285" cy="3341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Рисунок 7" descr="umbrella_prg4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205038"/>
            <a:ext cx="1677987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257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отчет 2012 Вадский район\приложение к отчету 2012\Инновационная деятельность\фотографии\Открытие летних чтений шествие книжных герое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507057"/>
            <a:ext cx="3985050" cy="5313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0163"/>
            <a:ext cx="4540250" cy="3417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0" name="TextBox 2"/>
          <p:cNvSpPr txBox="1">
            <a:spLocks noChangeArrowheads="1"/>
          </p:cNvSpPr>
          <p:nvPr/>
        </p:nvSpPr>
        <p:spPr bwMode="auto">
          <a:xfrm>
            <a:off x="323850" y="5776913"/>
            <a:ext cx="4043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Шествие книжных героев</a:t>
            </a:r>
            <a:endParaRPr lang="ru-RU" alt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486" name="Picture 6" descr="D:\Фотографии\2012 год\Летние чтения 2012\лето 2012\P10100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267680"/>
            <a:ext cx="4535842" cy="3401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38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Фотографии\2012 год\Летние чтения 2012\лето 2012\P10100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916499" cy="4437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727325"/>
            <a:ext cx="5508625" cy="4130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Рисунок 3" descr="umbrella_prg4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333375"/>
            <a:ext cx="254793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4" descr="75642105_10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437063"/>
            <a:ext cx="2073275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5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D:\Фотографии\2013\день вада\DSCN51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66" y="594506"/>
            <a:ext cx="4175787" cy="3131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Фотографии\2013\день вада\P1010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67" y="3726346"/>
            <a:ext cx="4175787" cy="31316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Фотографии\2013\день вада\DSCN51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243" y="532705"/>
            <a:ext cx="4170191" cy="3127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771" y="3697242"/>
            <a:ext cx="3895991" cy="31607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3311860" y="2564904"/>
            <a:ext cx="2520280" cy="1224136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«Мир вокруг нас»</a:t>
            </a: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24979"/>
            <a:ext cx="8964487" cy="56952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зелёной волне</a:t>
            </a: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»: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библиотечный корабль» </a:t>
            </a:r>
            <a:r>
              <a:rPr lang="ru-RU" sz="2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 </a:t>
            </a:r>
            <a:endParaRPr lang="ru-RU" sz="20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</a:t>
            </a:r>
            <a:r>
              <a:rPr lang="ru-RU" sz="2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рамках </a:t>
            </a:r>
            <a:r>
              <a:rPr lang="ru-RU" sz="2000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общерайонного</a:t>
            </a:r>
            <a:r>
              <a:rPr lang="ru-RU" sz="2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праздника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16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Фотографии\2013\день вада\DSCN52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28511"/>
            <a:ext cx="5014039" cy="3760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683568" y="4365104"/>
            <a:ext cx="3816350" cy="144100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«На зеленой волне: библиотечный корабль»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9222" name="Picture 6" descr="D:\Фотографии\2013\день вада\DSCN53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856" y="3068961"/>
            <a:ext cx="4502349" cy="3572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31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Фотографии\2013\книжный десант\DSCN51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98" y="242646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D:\Фотографии\2013\книжный десант\DSCN51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391" y="153144"/>
            <a:ext cx="4367808" cy="3275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Фотографии\2013\книжный десант\DSCN51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36" y="3573016"/>
            <a:ext cx="4199797" cy="3149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Фотографии\2013\книжный десант\DSCN51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412" y="3618213"/>
            <a:ext cx="4175787" cy="3131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2915816" y="2780928"/>
            <a:ext cx="3384376" cy="1512168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«Большое чтение маленьких дошколят»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Книжный десант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20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 descr="Фото0203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5549"/>
            <a:ext cx="3707903" cy="3286125"/>
          </a:xfrm>
          <a:prstGeom prst="rect">
            <a:avLst/>
          </a:prstGeom>
          <a:noFill/>
        </p:spPr>
      </p:pic>
      <p:pic>
        <p:nvPicPr>
          <p:cNvPr id="8195" name="Рисунок 4" descr="Фото0207.jpg"/>
          <p:cNvPicPr>
            <a:picLocks noChangeAspect="1" noChangeArrowheads="1"/>
          </p:cNvPicPr>
          <p:nvPr/>
        </p:nvPicPr>
        <p:blipFill>
          <a:blip r:embed="rId3"/>
          <a:srcRect l="-1054" t="-604" r="-1254"/>
          <a:stretch>
            <a:fillRect/>
          </a:stretch>
        </p:blipFill>
        <p:spPr bwMode="auto">
          <a:xfrm>
            <a:off x="5357818" y="142852"/>
            <a:ext cx="3604196" cy="422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5" descr="Изображение 290.jp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5" y="3286124"/>
            <a:ext cx="3717057" cy="34552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14910" y="4429132"/>
            <a:ext cx="39290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Выставка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-инсталляция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«Зовут космические дали»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05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Фотографии\2013\день семьи\DSCN48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84" y="189148"/>
            <a:ext cx="4439816" cy="3329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Фотографии\2013\день семьи\DSCN4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041" y="189148"/>
            <a:ext cx="4007768" cy="3005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Фотографии\2013\день семьи\DSCN48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010" y="3216799"/>
            <a:ext cx="4559829" cy="3419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4221088"/>
            <a:ext cx="3429024" cy="1940957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Акция </a:t>
            </a:r>
          </a:p>
          <a:p>
            <a:pPr algn="ctr"/>
            <a:r>
              <a:rPr lang="ru-RU" sz="36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«Я родился!</a:t>
            </a:r>
          </a:p>
          <a:p>
            <a:pPr algn="ctr"/>
            <a:r>
              <a:rPr lang="ru-RU" sz="36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Я читаю!»</a:t>
            </a:r>
            <a:endParaRPr lang="ru-RU" sz="3600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50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3568" y="260648"/>
            <a:ext cx="7632848" cy="1080120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2013 году впервые в библиотеке прошли «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Библиосумерки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»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D:\Фотографии\2013\библиосумерки 2013\ФОТО ДЛЯ отчета 2013\библиосумерки 1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925" y="2924944"/>
            <a:ext cx="4967875" cy="37259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Фотографии\2013\библиосумерки 2013\библиосумерки 2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608512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96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7079065" cy="4724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0" name="Picture 2" descr="D:\Фотографии\2013\библиосумерки 2013\P10100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626" y="3789040"/>
            <a:ext cx="3477881" cy="2608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Вертикальный свиток 3"/>
          <p:cNvSpPr/>
          <p:nvPr/>
        </p:nvSpPr>
        <p:spPr>
          <a:xfrm>
            <a:off x="323528" y="4509120"/>
            <a:ext cx="4427984" cy="1800200"/>
          </a:xfrm>
          <a:prstGeom prst="verticalScroll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Вся библиотека была опутана огромными рыболовными сетями, в которые попались различные морские животные</a:t>
            </a: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94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3468"/>
            <a:ext cx="4547658" cy="3410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24944"/>
            <a:ext cx="4883696" cy="36627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Вертикальный свиток 3"/>
          <p:cNvSpPr/>
          <p:nvPr/>
        </p:nvSpPr>
        <p:spPr>
          <a:xfrm>
            <a:off x="4572000" y="404664"/>
            <a:ext cx="4451648" cy="1584176"/>
          </a:xfrm>
          <a:prstGeom prst="verticalScroll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latin typeface="Bookman Old Style" panose="02050604050505020204" pitchFamily="18" charset="0"/>
              </a:rPr>
              <a:t>«Пиратские штучки»</a:t>
            </a:r>
            <a:r>
              <a:rPr lang="ru-RU" sz="2400" i="1" dirty="0">
                <a:latin typeface="Bookman Old Style" panose="02050604050505020204" pitchFamily="18" charset="0"/>
              </a:rPr>
              <a:t> </a:t>
            </a:r>
            <a:r>
              <a:rPr lang="ru-RU" sz="2000" i="1" dirty="0">
                <a:latin typeface="Bookman Old Style" panose="02050604050505020204" pitchFamily="18" charset="0"/>
              </a:rPr>
              <a:t>-  мастер-класс по изготовлению </a:t>
            </a:r>
            <a:r>
              <a:rPr lang="ru-RU" sz="2000" i="1" dirty="0" smtClean="0">
                <a:latin typeface="Bookman Old Style" panose="02050604050505020204" pitchFamily="18" charset="0"/>
              </a:rPr>
              <a:t>витражей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57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тикальный свиток 3"/>
          <p:cNvSpPr/>
          <p:nvPr/>
        </p:nvSpPr>
        <p:spPr>
          <a:xfrm rot="21166689">
            <a:off x="184112" y="980728"/>
            <a:ext cx="3528392" cy="1224136"/>
          </a:xfrm>
          <a:prstGeom prst="verticalScroll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Bookman Old Style" panose="02050604050505020204" pitchFamily="18" charset="0"/>
              </a:rPr>
              <a:t>«Волшебное превращение» -</a:t>
            </a:r>
          </a:p>
          <a:p>
            <a:pPr algn="ctr"/>
            <a:r>
              <a:rPr lang="ru-RU" dirty="0">
                <a:latin typeface="Bookman Old Style" panose="02050604050505020204" pitchFamily="18" charset="0"/>
              </a:rPr>
              <a:t>ф</a:t>
            </a:r>
            <a:r>
              <a:rPr lang="ru-RU" dirty="0" smtClean="0">
                <a:latin typeface="Bookman Old Style" panose="02050604050505020204" pitchFamily="18" charset="0"/>
              </a:rPr>
              <a:t>отосалон </a:t>
            </a:r>
            <a:r>
              <a:rPr lang="ru-RU" dirty="0" err="1" smtClean="0">
                <a:latin typeface="Bookman Old Style" panose="02050604050505020204" pitchFamily="18" charset="0"/>
              </a:rPr>
              <a:t>пиратки</a:t>
            </a:r>
            <a:r>
              <a:rPr lang="ru-RU" dirty="0" smtClean="0">
                <a:latin typeface="Bookman Old Style" panose="02050604050505020204" pitchFamily="18" charset="0"/>
              </a:rPr>
              <a:t> Сью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5734">
            <a:off x="3678887" y="407469"/>
            <a:ext cx="5145527" cy="34803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96" y="2996952"/>
            <a:ext cx="4949986" cy="37122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7709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16632"/>
            <a:ext cx="8712968" cy="2553891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Второй год принимаем активное участие в общероссийских конкурсах, проводимых фондом «Созидание». В 2013 году стали победителями конкурса «Читающая Россия» в номинации  «Весь мир - театр». Жюри высоко оценило наш опыт работы, присудив коллективу победу в конкурсе с вручением приза – фотокамеры.  А от издательства «РОСМЭН», которое поддержало конкурс, библиотека получила несколько комплектов книг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46" y="2924943"/>
            <a:ext cx="3482650" cy="24482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Documents and Settings\USER\Рабочий стол\театр фото 2\ФОТО  конкурс театр\ф1.JPG"/>
          <p:cNvPicPr/>
          <p:nvPr/>
        </p:nvPicPr>
        <p:blipFill>
          <a:blip r:embed="rId3" cstate="print"/>
          <a:srcRect l="1664" t="12860"/>
          <a:stretch>
            <a:fillRect/>
          </a:stretch>
        </p:blipFill>
        <p:spPr bwMode="auto">
          <a:xfrm>
            <a:off x="3275856" y="4149079"/>
            <a:ext cx="2808312" cy="2032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Фотографии\2013\грамоты\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852936"/>
            <a:ext cx="2592288" cy="3602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92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88220" y="1425377"/>
            <a:ext cx="68765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2200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400" b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читателей,</a:t>
            </a:r>
            <a:r>
              <a:rPr lang="ru-RU" sz="2400" b="1" dirty="0">
                <a:solidFill>
                  <a:srgbClr val="02CE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25155 </a:t>
            </a:r>
            <a:r>
              <a:rPr lang="ru-RU" sz="2400" b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посещений,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42705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400" b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– книговыдача,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19199 </a:t>
            </a:r>
            <a:r>
              <a:rPr lang="ru-RU" sz="2400" b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экземпляров - фонд </a:t>
            </a:r>
            <a:endParaRPr lang="ru-RU" sz="2400" b="1" dirty="0">
              <a:solidFill>
                <a:srgbClr val="1108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16632"/>
            <a:ext cx="8172400" cy="1008112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Центральная детская библиотека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сегодня:</a:t>
            </a:r>
          </a:p>
        </p:txBody>
      </p:sp>
      <p:pic>
        <p:nvPicPr>
          <p:cNvPr id="8" name="Picture 2" descr="F:\Фотографии\оформление дет.библ\Фото05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" y="2784762"/>
            <a:ext cx="3365082" cy="2584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Фотографии\оформление дет.библ\S73028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49080"/>
            <a:ext cx="3330230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Фотографии\2013\икц\DSC005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923" y="2991884"/>
            <a:ext cx="3085449" cy="2314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38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2"/>
            <a:ext cx="8424936" cy="936104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Коллектив Центральной детской библиотеки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15174"/>
            <a:ext cx="2808312" cy="2106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657972" y="3306075"/>
            <a:ext cx="2016224" cy="383603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Танина А.В.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98" y="4142354"/>
            <a:ext cx="2871660" cy="2167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63688" y="6168656"/>
            <a:ext cx="2083391" cy="351767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Копылова С.А.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78972"/>
            <a:ext cx="2810048" cy="221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474360" y="6185157"/>
            <a:ext cx="2157980" cy="335267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Адамова Л.А.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8" y="1415174"/>
            <a:ext cx="2788750" cy="213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347" y="1415174"/>
            <a:ext cx="3023813" cy="215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63889" y="3399493"/>
            <a:ext cx="2118728" cy="385559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Волкова Ю.Д.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19" y="3399494"/>
            <a:ext cx="2160239" cy="385559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Соменкова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Т.Н.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88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6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228184" y="27789"/>
            <a:ext cx="2808312" cy="1368152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Наши успехи!</a:t>
            </a: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1172">
            <a:off x="87578" y="163543"/>
            <a:ext cx="1376450" cy="192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7709">
            <a:off x="938685" y="80693"/>
            <a:ext cx="1362721" cy="1908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9565">
            <a:off x="1483818" y="72574"/>
            <a:ext cx="1348872" cy="1872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521" y="78130"/>
            <a:ext cx="1339440" cy="1955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7679">
            <a:off x="2403800" y="38268"/>
            <a:ext cx="1371776" cy="195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5836">
            <a:off x="3095968" y="71867"/>
            <a:ext cx="1399653" cy="1968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149">
            <a:off x="3545241" y="70657"/>
            <a:ext cx="1446651" cy="2015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1273">
            <a:off x="3931120" y="117022"/>
            <a:ext cx="1381731" cy="195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2477">
            <a:off x="4719846" y="198441"/>
            <a:ext cx="1359281" cy="195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2798">
            <a:off x="16410" y="2188171"/>
            <a:ext cx="1603471" cy="232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1106">
            <a:off x="569201" y="2171680"/>
            <a:ext cx="1481439" cy="2162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2216">
            <a:off x="197839" y="4514917"/>
            <a:ext cx="1606763" cy="2224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11" y="2138564"/>
            <a:ext cx="1565518" cy="2263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06" y="2126015"/>
            <a:ext cx="1510239" cy="212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537" y="2094277"/>
            <a:ext cx="1469258" cy="2107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992" y="2014290"/>
            <a:ext cx="1428220" cy="202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110" y="1966050"/>
            <a:ext cx="1431744" cy="197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810" y="1986613"/>
            <a:ext cx="1505413" cy="208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3425">
            <a:off x="5768289" y="2150575"/>
            <a:ext cx="1503868" cy="207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9" descr="D:\Фотографии\2013\грамоты\личные\17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4189">
            <a:off x="6580203" y="2180322"/>
            <a:ext cx="1466817" cy="202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Фотографии\2013\грамоты\личные\ш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8865">
            <a:off x="1167906" y="4331556"/>
            <a:ext cx="1677728" cy="230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D:\Фотографии\2013\грамоты\личные\10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4999">
            <a:off x="7317760" y="2287628"/>
            <a:ext cx="1522189" cy="210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D:\Фотографии\2013\грамоты\личные\3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938" y="4268852"/>
            <a:ext cx="1642789" cy="226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Фотографии\2013\грамоты\личные\9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10" y="4134606"/>
            <a:ext cx="1701594" cy="230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Фотографии\2013\грамоты\личные\6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790" y="4290290"/>
            <a:ext cx="1689418" cy="229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Фотографии\2013\грамоты\личные\26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121">
            <a:off x="6100556" y="4257410"/>
            <a:ext cx="1754949" cy="237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Фотографии\2013\грамоты\личные\25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707">
            <a:off x="7120206" y="4372299"/>
            <a:ext cx="1717762" cy="233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4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1803918"/>
            <a:ext cx="633670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i="1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7200" b="1" i="1" spc="5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221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12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14290"/>
            <a:ext cx="4139611" cy="3104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PA120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357562"/>
            <a:ext cx="4472987" cy="3354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Изображение 0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785794"/>
            <a:ext cx="4500562" cy="3375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929190" y="4429132"/>
            <a:ext cx="39290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Выставка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-инсталляция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«Гордость и слава земли Нижегородской»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24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отчет 2013 Вадский район\приложеник к отчёту 2013\БИ деятельность\Выставки\летний книжный круи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7866225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отчет 2013 Вадский район\приложеник к отчёту 2013\БИ деятельность\Выставки\летний книжный круиз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05064"/>
            <a:ext cx="3426091" cy="2569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3548" y="5013176"/>
            <a:ext cx="532709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Выставка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- инсталляция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«Летний книжный круиз»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10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D:\отчет 2013 Вадский район\приложеник к отчёту 2013\БИ деятельность\Выставки\Планета Здоровье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675" y="3356992"/>
            <a:ext cx="4482207" cy="3361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D:\отчет 2013 Вадский район\приложеник к отчёту 2013\БИ деятельность\Выставки\Планета Здоровь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" y="116632"/>
            <a:ext cx="4824536" cy="36184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972" y="4005064"/>
            <a:ext cx="418095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Выставка –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инсталляция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«Планета «Здоровье»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5" name="Picture 4" descr="D:\Фотографии\2013\выставки и сенды 2013\Изображение 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835" y="476672"/>
            <a:ext cx="3600392" cy="2700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05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" y="1600201"/>
            <a:ext cx="8229600" cy="2836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Библиотека - это не только яркие, красочные, интересные книги, но и события, встречи, активное участие в культурной жизни района 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10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Фотографии\2012 год\карнавал\Изображение 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26" y="530019"/>
            <a:ext cx="7968886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408449" y="116632"/>
            <a:ext cx="6098738" cy="612068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Карнавал литературных героев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477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фото презент\DSC00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80" y="116632"/>
            <a:ext cx="4248472" cy="3186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user\Рабочий стол\фото презент\DSC000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51948"/>
            <a:ext cx="4320480" cy="3240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80" y="3461472"/>
            <a:ext cx="3845740" cy="3223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821176" y="1025943"/>
            <a:ext cx="3822128" cy="136815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«Все о технике </a:t>
            </a:r>
            <a:r>
              <a:rPr lang="ru-RU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Квиллинг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» -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астер - класс 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98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Фотографии\2013\фото отчет\нд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309846" cy="3232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Фотографии\2013\фото отчет\ндк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620" y="3349017"/>
            <a:ext cx="4378305" cy="3283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 rot="738867">
            <a:off x="4523828" y="154721"/>
            <a:ext cx="4632432" cy="2073774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Неделя детской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и юношеской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книги – 2013г.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5" name="Picture 2" descr="D:\Фотографии\2013\НДК2013 фото\Изображение 5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284984"/>
            <a:ext cx="4476107" cy="3357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2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14256924</TotalTime>
  <Words>383</Words>
  <Application>Microsoft Office PowerPoint</Application>
  <PresentationFormat>Экран (4:3)</PresentationFormat>
  <Paragraphs>63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Любовь</dc:creator>
  <cp:lastModifiedBy>Любовь</cp:lastModifiedBy>
  <cp:revision>186</cp:revision>
  <dcterms:created xsi:type="dcterms:W3CDTF">2004-12-31T21:23:15Z</dcterms:created>
  <dcterms:modified xsi:type="dcterms:W3CDTF">2014-03-01T05:04:50Z</dcterms:modified>
</cp:coreProperties>
</file>